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  <p:sldId id="282" r:id="rId33"/>
    <p:sldId id="283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0F8C-94E3-F262-2F40-2EFA2990DF12}" v="16" dt="2018-12-07T21:54:23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a C Bati" userId="S::abati@ucsd.edu::e5e58bcd-7713-49c3-9486-a57d443295f0" providerId="AD" clId="Web-{6D750F8C-94E3-F262-2F40-2EFA2990DF12}"/>
    <pc:docChg chg="delSld modSld">
      <pc:chgData name="Arda C Bati" userId="S::abati@ucsd.edu::e5e58bcd-7713-49c3-9486-a57d443295f0" providerId="AD" clId="Web-{6D750F8C-94E3-F262-2F40-2EFA2990DF12}" dt="2018-12-07T21:58:02.297" v="818" actId="1076"/>
      <pc:docMkLst>
        <pc:docMk/>
      </pc:docMkLst>
      <pc:sldChg chg="modSp">
        <pc:chgData name="Arda C Bati" userId="S::abati@ucsd.edu::e5e58bcd-7713-49c3-9486-a57d443295f0" providerId="AD" clId="Web-{6D750F8C-94E3-F262-2F40-2EFA2990DF12}" dt="2018-12-07T21:42:35.056" v="701" actId="1076"/>
        <pc:sldMkLst>
          <pc:docMk/>
          <pc:sldMk cId="0" sldId="256"/>
        </pc:sldMkLst>
        <pc:spChg chg="mod">
          <ac:chgData name="Arda C Bati" userId="S::abati@ucsd.edu::e5e58bcd-7713-49c3-9486-a57d443295f0" providerId="AD" clId="Web-{6D750F8C-94E3-F262-2F40-2EFA2990DF12}" dt="2018-12-07T21:42:35.056" v="701" actId="1076"/>
          <ac:spMkLst>
            <pc:docMk/>
            <pc:sldMk cId="0" sldId="256"/>
            <ac:spMk id="279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0:33:33.084" v="9" actId="20577"/>
        <pc:sldMkLst>
          <pc:docMk/>
          <pc:sldMk cId="0" sldId="259"/>
        </pc:sldMkLst>
        <pc:spChg chg="mod">
          <ac:chgData name="Arda C Bati" userId="S::abati@ucsd.edu::e5e58bcd-7713-49c3-9486-a57d443295f0" providerId="AD" clId="Web-{6D750F8C-94E3-F262-2F40-2EFA2990DF12}" dt="2018-12-07T20:33:33.084" v="9" actId="20577"/>
          <ac:spMkLst>
            <pc:docMk/>
            <pc:sldMk cId="0" sldId="259"/>
            <ac:spMk id="30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4:23.143" v="761"/>
        <pc:sldMkLst>
          <pc:docMk/>
          <pc:sldMk cId="0" sldId="264"/>
        </pc:sldMkLst>
        <pc:spChg chg="mod">
          <ac:chgData name="Arda C Bati" userId="S::abati@ucsd.edu::e5e58bcd-7713-49c3-9486-a57d443295f0" providerId="AD" clId="Web-{6D750F8C-94E3-F262-2F40-2EFA2990DF12}" dt="2018-12-07T21:54:23.143" v="761"/>
          <ac:spMkLst>
            <pc:docMk/>
            <pc:sldMk cId="0" sldId="264"/>
            <ac:spMk id="320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4:20.768" v="760"/>
          <ac:spMkLst>
            <pc:docMk/>
            <pc:sldMk cId="0" sldId="264"/>
            <ac:spMk id="325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4:51.924" v="768" actId="20577"/>
        <pc:sldMkLst>
          <pc:docMk/>
          <pc:sldMk cId="0" sldId="266"/>
        </pc:sldMkLst>
        <pc:spChg chg="mod">
          <ac:chgData name="Arda C Bati" userId="S::abati@ucsd.edu::e5e58bcd-7713-49c3-9486-a57d443295f0" providerId="AD" clId="Web-{6D750F8C-94E3-F262-2F40-2EFA2990DF12}" dt="2018-12-07T21:54:51.924" v="768" actId="20577"/>
          <ac:spMkLst>
            <pc:docMk/>
            <pc:sldMk cId="0" sldId="266"/>
            <ac:spMk id="330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4:37.705" v="765" actId="20577"/>
          <ac:spMkLst>
            <pc:docMk/>
            <pc:sldMk cId="0" sldId="266"/>
            <ac:spMk id="33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5:05.033" v="773" actId="1076"/>
        <pc:sldMkLst>
          <pc:docMk/>
          <pc:sldMk cId="0" sldId="267"/>
        </pc:sldMkLst>
        <pc:spChg chg="mod">
          <ac:chgData name="Arda C Bati" userId="S::abati@ucsd.edu::e5e58bcd-7713-49c3-9486-a57d443295f0" providerId="AD" clId="Web-{6D750F8C-94E3-F262-2F40-2EFA2990DF12}" dt="2018-12-07T21:54:48.346" v="767" actId="20577"/>
          <ac:spMkLst>
            <pc:docMk/>
            <pc:sldMk cId="0" sldId="267"/>
            <ac:spMk id="333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5:05.033" v="773" actId="1076"/>
          <ac:spMkLst>
            <pc:docMk/>
            <pc:sldMk cId="0" sldId="267"/>
            <ac:spMk id="334" creationId="{00000000-0000-0000-0000-000000000000}"/>
          </ac:spMkLst>
        </pc:spChg>
      </pc:sldChg>
      <pc:sldChg chg="addSp delSp modSp">
        <pc:chgData name="Arda C Bati" userId="S::abati@ucsd.edu::e5e58bcd-7713-49c3-9486-a57d443295f0" providerId="AD" clId="Web-{6D750F8C-94E3-F262-2F40-2EFA2990DF12}" dt="2018-12-07T21:55:25.642" v="778" actId="1076"/>
        <pc:sldMkLst>
          <pc:docMk/>
          <pc:sldMk cId="0" sldId="268"/>
        </pc:sldMkLst>
        <pc:spChg chg="add mod">
          <ac:chgData name="Arda C Bati" userId="S::abati@ucsd.edu::e5e58bcd-7713-49c3-9486-a57d443295f0" providerId="AD" clId="Web-{6D750F8C-94E3-F262-2F40-2EFA2990DF12}" dt="2018-12-07T21:55:12.533" v="774" actId="20577"/>
          <ac:spMkLst>
            <pc:docMk/>
            <pc:sldMk cId="0" sldId="268"/>
            <ac:spMk id="2" creationId="{CB0ADC36-6F7D-4028-96E0-EFD842F59936}"/>
          </ac:spMkLst>
        </pc:spChg>
        <pc:spChg chg="mod">
          <ac:chgData name="Arda C Bati" userId="S::abati@ucsd.edu::e5e58bcd-7713-49c3-9486-a57d443295f0" providerId="AD" clId="Web-{6D750F8C-94E3-F262-2F40-2EFA2990DF12}" dt="2018-12-07T21:55:25.642" v="778" actId="1076"/>
          <ac:spMkLst>
            <pc:docMk/>
            <pc:sldMk cId="0" sldId="268"/>
            <ac:spMk id="338" creationId="{00000000-0000-0000-0000-000000000000}"/>
          </ac:spMkLst>
        </pc:spChg>
        <pc:spChg chg="del mod">
          <ac:chgData name="Arda C Bati" userId="S::abati@ucsd.edu::e5e58bcd-7713-49c3-9486-a57d443295f0" providerId="AD" clId="Web-{6D750F8C-94E3-F262-2F40-2EFA2990DF12}" dt="2018-12-07T20:44:16.483" v="112"/>
          <ac:spMkLst>
            <pc:docMk/>
            <pc:sldMk cId="0" sldId="268"/>
            <ac:spMk id="339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3:49.221" v="755" actId="1076"/>
        <pc:sldMkLst>
          <pc:docMk/>
          <pc:sldMk cId="0" sldId="271"/>
        </pc:sldMkLst>
        <pc:spChg chg="mod">
          <ac:chgData name="Arda C Bati" userId="S::abati@ucsd.edu::e5e58bcd-7713-49c3-9486-a57d443295f0" providerId="AD" clId="Web-{6D750F8C-94E3-F262-2F40-2EFA2990DF12}" dt="2018-12-07T21:53:19.003" v="747" actId="20577"/>
          <ac:spMkLst>
            <pc:docMk/>
            <pc:sldMk cId="0" sldId="271"/>
            <ac:spMk id="365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3:39.471" v="753" actId="14100"/>
          <ac:spMkLst>
            <pc:docMk/>
            <pc:sldMk cId="0" sldId="271"/>
            <ac:spMk id="366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3:49.221" v="755" actId="1076"/>
          <ac:spMkLst>
            <pc:docMk/>
            <pc:sldMk cId="0" sldId="271"/>
            <ac:spMk id="367" creationId="{00000000-0000-0000-0000-000000000000}"/>
          </ac:spMkLst>
        </pc:spChg>
      </pc:sldChg>
      <pc:sldChg chg="addSp delSp modSp">
        <pc:chgData name="Arda C Bati" userId="S::abati@ucsd.edu::e5e58bcd-7713-49c3-9486-a57d443295f0" providerId="AD" clId="Web-{6D750F8C-94E3-F262-2F40-2EFA2990DF12}" dt="2018-12-07T21:50:24.067" v="736"/>
        <pc:sldMkLst>
          <pc:docMk/>
          <pc:sldMk cId="0" sldId="272"/>
        </pc:sldMkLst>
        <pc:spChg chg="add mod">
          <ac:chgData name="Arda C Bati" userId="S::abati@ucsd.edu::e5e58bcd-7713-49c3-9486-a57d443295f0" providerId="AD" clId="Web-{6D750F8C-94E3-F262-2F40-2EFA2990DF12}" dt="2018-12-07T21:49:57.286" v="732" actId="1076"/>
          <ac:spMkLst>
            <pc:docMk/>
            <pc:sldMk cId="0" sldId="272"/>
            <ac:spMk id="2" creationId="{A01F9CF9-F326-4FC4-BB79-D6AB8C435042}"/>
          </ac:spMkLst>
        </pc:spChg>
        <pc:spChg chg="add del mod">
          <ac:chgData name="Arda C Bati" userId="S::abati@ucsd.edu::e5e58bcd-7713-49c3-9486-a57d443295f0" providerId="AD" clId="Web-{6D750F8C-94E3-F262-2F40-2EFA2990DF12}" dt="2018-12-07T21:50:24.067" v="736"/>
          <ac:spMkLst>
            <pc:docMk/>
            <pc:sldMk cId="0" sldId="272"/>
            <ac:spMk id="4" creationId="{BC8D09D2-1902-400E-9132-1F69A8B2FE7D}"/>
          </ac:spMkLst>
        </pc:spChg>
        <pc:cxnChg chg="add mod">
          <ac:chgData name="Arda C Bati" userId="S::abati@ucsd.edu::e5e58bcd-7713-49c3-9486-a57d443295f0" providerId="AD" clId="Web-{6D750F8C-94E3-F262-2F40-2EFA2990DF12}" dt="2018-12-07T21:50:12.286" v="735" actId="1076"/>
          <ac:cxnSpMkLst>
            <pc:docMk/>
            <pc:sldMk cId="0" sldId="272"/>
            <ac:cxnSpMk id="3" creationId="{9613F724-7CFC-466A-B411-27691EC7BB12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55:37.595" v="781" actId="20577"/>
        <pc:sldMkLst>
          <pc:docMk/>
          <pc:sldMk cId="0" sldId="273"/>
        </pc:sldMkLst>
        <pc:spChg chg="mod">
          <ac:chgData name="Arda C Bati" userId="S::abati@ucsd.edu::e5e58bcd-7713-49c3-9486-a57d443295f0" providerId="AD" clId="Web-{6D750F8C-94E3-F262-2F40-2EFA2990DF12}" dt="2018-12-07T21:55:37.595" v="781" actId="20577"/>
          <ac:spMkLst>
            <pc:docMk/>
            <pc:sldMk cId="0" sldId="273"/>
            <ac:spMk id="376" creationId="{00000000-0000-0000-0000-000000000000}"/>
          </ac:spMkLst>
        </pc:spChg>
        <pc:picChg chg="mod">
          <ac:chgData name="Arda C Bati" userId="S::abati@ucsd.edu::e5e58bcd-7713-49c3-9486-a57d443295f0" providerId="AD" clId="Web-{6D750F8C-94E3-F262-2F40-2EFA2990DF12}" dt="2018-12-07T21:02:50.253" v="296" actId="1076"/>
          <ac:picMkLst>
            <pc:docMk/>
            <pc:sldMk cId="0" sldId="273"/>
            <ac:picMk id="375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3:00.659" v="744" actId="1076"/>
          <ac:picMkLst>
            <pc:docMk/>
            <pc:sldMk cId="0" sldId="273"/>
            <ac:picMk id="378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2:59.487" v="743" actId="1076"/>
          <ac:picMkLst>
            <pc:docMk/>
            <pc:sldMk cId="0" sldId="273"/>
            <ac:picMk id="379" creationId="{00000000-0000-0000-0000-000000000000}"/>
          </ac:picMkLst>
        </pc:picChg>
        <pc:cxnChg chg="add del mod">
          <ac:chgData name="Arda C Bati" userId="S::abati@ucsd.edu::e5e58bcd-7713-49c3-9486-a57d443295f0" providerId="AD" clId="Web-{6D750F8C-94E3-F262-2F40-2EFA2990DF12}" dt="2018-12-07T21:02:21.097" v="291"/>
          <ac:cxnSpMkLst>
            <pc:docMk/>
            <pc:sldMk cId="0" sldId="273"/>
            <ac:cxnSpMk id="2" creationId="{A8CDF125-4D7C-496A-AC7E-95642CD7F94A}"/>
          </ac:cxnSpMkLst>
        </pc:cxnChg>
        <pc:cxnChg chg="add del mod">
          <ac:chgData name="Arda C Bati" userId="S::abati@ucsd.edu::e5e58bcd-7713-49c3-9486-a57d443295f0" providerId="AD" clId="Web-{6D750F8C-94E3-F262-2F40-2EFA2990DF12}" dt="2018-12-07T21:03:00.237" v="299"/>
          <ac:cxnSpMkLst>
            <pc:docMk/>
            <pc:sldMk cId="0" sldId="273"/>
            <ac:cxnSpMk id="3" creationId="{D74A736E-A277-47C7-AAA9-019D3BA98556}"/>
          </ac:cxnSpMkLst>
        </pc:cxnChg>
        <pc:cxnChg chg="add mod">
          <ac:chgData name="Arda C Bati" userId="S::abati@ucsd.edu::e5e58bcd-7713-49c3-9486-a57d443295f0" providerId="AD" clId="Web-{6D750F8C-94E3-F262-2F40-2EFA2990DF12}" dt="2018-12-07T21:52:04.425" v="737" actId="1076"/>
          <ac:cxnSpMkLst>
            <pc:docMk/>
            <pc:sldMk cId="0" sldId="273"/>
            <ac:cxnSpMk id="4" creationId="{A5EB0618-F5D7-4EC2-93AC-94141EEB0AB7}"/>
          </ac:cxnSpMkLst>
        </pc:cxnChg>
      </pc:sldChg>
      <pc:sldChg chg="modSp">
        <pc:chgData name="Arda C Bati" userId="S::abati@ucsd.edu::e5e58bcd-7713-49c3-9486-a57d443295f0" providerId="AD" clId="Web-{6D750F8C-94E3-F262-2F40-2EFA2990DF12}" dt="2018-12-07T21:56:31.891" v="794" actId="20577"/>
        <pc:sldMkLst>
          <pc:docMk/>
          <pc:sldMk cId="0" sldId="274"/>
        </pc:sldMkLst>
        <pc:spChg chg="mod">
          <ac:chgData name="Arda C Bati" userId="S::abati@ucsd.edu::e5e58bcd-7713-49c3-9486-a57d443295f0" providerId="AD" clId="Web-{6D750F8C-94E3-F262-2F40-2EFA2990DF12}" dt="2018-12-07T21:05:22.439" v="329" actId="1076"/>
          <ac:spMkLst>
            <pc:docMk/>
            <pc:sldMk cId="0" sldId="274"/>
            <ac:spMk id="384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6:31.891" v="794" actId="20577"/>
          <ac:spMkLst>
            <pc:docMk/>
            <pc:sldMk cId="0" sldId="274"/>
            <ac:spMk id="385" creationId="{00000000-0000-0000-0000-000000000000}"/>
          </ac:spMkLst>
        </pc:spChg>
        <pc:picChg chg="mod">
          <ac:chgData name="Arda C Bati" userId="S::abati@ucsd.edu::e5e58bcd-7713-49c3-9486-a57d443295f0" providerId="AD" clId="Web-{6D750F8C-94E3-F262-2F40-2EFA2990DF12}" dt="2018-12-07T21:55:53.204" v="783" actId="14100"/>
          <ac:picMkLst>
            <pc:docMk/>
            <pc:sldMk cId="0" sldId="274"/>
            <ac:picMk id="380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6:00.985" v="787" actId="1076"/>
          <ac:picMkLst>
            <pc:docMk/>
            <pc:sldMk cId="0" sldId="274"/>
            <ac:picMk id="381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55:57.095" v="785" actId="14100"/>
          <ac:picMkLst>
            <pc:docMk/>
            <pc:sldMk cId="0" sldId="274"/>
            <ac:picMk id="382" creationId="{00000000-0000-0000-0000-000000000000}"/>
          </ac:picMkLst>
        </pc:picChg>
        <pc:picChg chg="mod">
          <ac:chgData name="Arda C Bati" userId="S::abati@ucsd.edu::e5e58bcd-7713-49c3-9486-a57d443295f0" providerId="AD" clId="Web-{6D750F8C-94E3-F262-2F40-2EFA2990DF12}" dt="2018-12-07T21:05:10.330" v="324" actId="1076"/>
          <ac:picMkLst>
            <pc:docMk/>
            <pc:sldMk cId="0" sldId="274"/>
            <ac:picMk id="383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6D750F8C-94E3-F262-2F40-2EFA2990DF12}" dt="2018-12-07T21:56:37.423" v="795" actId="20577"/>
        <pc:sldMkLst>
          <pc:docMk/>
          <pc:sldMk cId="0" sldId="275"/>
        </pc:sldMkLst>
        <pc:spChg chg="mod">
          <ac:chgData name="Arda C Bati" userId="S::abati@ucsd.edu::e5e58bcd-7713-49c3-9486-a57d443295f0" providerId="AD" clId="Web-{6D750F8C-94E3-F262-2F40-2EFA2990DF12}" dt="2018-12-07T21:56:37.423" v="795" actId="20577"/>
          <ac:spMkLst>
            <pc:docMk/>
            <pc:sldMk cId="0" sldId="275"/>
            <ac:spMk id="388" creationId="{00000000-0000-0000-0000-000000000000}"/>
          </ac:spMkLst>
        </pc:spChg>
      </pc:sldChg>
      <pc:sldChg chg="addSp modSp">
        <pc:chgData name="Arda C Bati" userId="S::abati@ucsd.edu::e5e58bcd-7713-49c3-9486-a57d443295f0" providerId="AD" clId="Web-{6D750F8C-94E3-F262-2F40-2EFA2990DF12}" dt="2018-12-07T21:57:21.688" v="807" actId="1076"/>
        <pc:sldMkLst>
          <pc:docMk/>
          <pc:sldMk cId="0" sldId="277"/>
        </pc:sldMkLst>
        <pc:spChg chg="add mod">
          <ac:chgData name="Arda C Bati" userId="S::abati@ucsd.edu::e5e58bcd-7713-49c3-9486-a57d443295f0" providerId="AD" clId="Web-{6D750F8C-94E3-F262-2F40-2EFA2990DF12}" dt="2018-12-07T21:57:21.688" v="807" actId="1076"/>
          <ac:spMkLst>
            <pc:docMk/>
            <pc:sldMk cId="0" sldId="277"/>
            <ac:spMk id="3" creationId="{E344E5F3-F054-4597-A555-A74F55D79727}"/>
          </ac:spMkLst>
        </pc:spChg>
        <pc:picChg chg="mod">
          <ac:chgData name="Arda C Bati" userId="S::abati@ucsd.edu::e5e58bcd-7713-49c3-9486-a57d443295f0" providerId="AD" clId="Web-{6D750F8C-94E3-F262-2F40-2EFA2990DF12}" dt="2018-12-07T21:56:57.407" v="805" actId="14100"/>
          <ac:picMkLst>
            <pc:docMk/>
            <pc:sldMk cId="0" sldId="277"/>
            <ac:picMk id="394" creationId="{00000000-0000-0000-0000-000000000000}"/>
          </ac:picMkLst>
        </pc:picChg>
        <pc:cxnChg chg="add mod">
          <ac:chgData name="Arda C Bati" userId="S::abati@ucsd.edu::e5e58bcd-7713-49c3-9486-a57d443295f0" providerId="AD" clId="Web-{6D750F8C-94E3-F262-2F40-2EFA2990DF12}" dt="2018-12-07T21:57:02.954" v="806" actId="1076"/>
          <ac:cxnSpMkLst>
            <pc:docMk/>
            <pc:sldMk cId="0" sldId="277"/>
            <ac:cxnSpMk id="2" creationId="{59F610A4-FE8C-488A-93CD-D71C60875731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20:39.445" v="575" actId="14100"/>
        <pc:sldMkLst>
          <pc:docMk/>
          <pc:sldMk cId="0" sldId="278"/>
        </pc:sldMkLst>
        <pc:spChg chg="add del">
          <ac:chgData name="Arda C Bati" userId="S::abati@ucsd.edu::e5e58bcd-7713-49c3-9486-a57d443295f0" providerId="AD" clId="Web-{6D750F8C-94E3-F262-2F40-2EFA2990DF12}" dt="2018-12-07T21:17:26.103" v="552"/>
          <ac:spMkLst>
            <pc:docMk/>
            <pc:sldMk cId="0" sldId="278"/>
            <ac:spMk id="4" creationId="{CD55E595-ABA7-4010-8C6D-A8674175279B}"/>
          </ac:spMkLst>
        </pc:spChg>
        <pc:spChg chg="add del mod">
          <ac:chgData name="Arda C Bati" userId="S::abati@ucsd.edu::e5e58bcd-7713-49c3-9486-a57d443295f0" providerId="AD" clId="Web-{6D750F8C-94E3-F262-2F40-2EFA2990DF12}" dt="2018-12-07T21:18:47.290" v="558"/>
          <ac:spMkLst>
            <pc:docMk/>
            <pc:sldMk cId="0" sldId="278"/>
            <ac:spMk id="9" creationId="{1D8B02EC-584A-4939-AEFA-2FA387B255F2}"/>
          </ac:spMkLst>
        </pc:spChg>
        <pc:spChg chg="add mod">
          <ac:chgData name="Arda C Bati" userId="S::abati@ucsd.edu::e5e58bcd-7713-49c3-9486-a57d443295f0" providerId="AD" clId="Web-{6D750F8C-94E3-F262-2F40-2EFA2990DF12}" dt="2018-12-07T21:20:39.445" v="575" actId="14100"/>
          <ac:spMkLst>
            <pc:docMk/>
            <pc:sldMk cId="0" sldId="278"/>
            <ac:spMk id="12" creationId="{DAA62BA2-CD6B-48D4-9882-EFEB9A036493}"/>
          </ac:spMkLst>
        </pc:spChg>
        <pc:picChg chg="mod">
          <ac:chgData name="Arda C Bati" userId="S::abati@ucsd.edu::e5e58bcd-7713-49c3-9486-a57d443295f0" providerId="AD" clId="Web-{6D750F8C-94E3-F262-2F40-2EFA2990DF12}" dt="2018-12-07T21:15:42.182" v="528" actId="14100"/>
          <ac:picMkLst>
            <pc:docMk/>
            <pc:sldMk cId="0" sldId="278"/>
            <ac:picMk id="395" creationId="{00000000-0000-0000-0000-000000000000}"/>
          </ac:picMkLst>
        </pc:picChg>
        <pc:cxnChg chg="add del">
          <ac:chgData name="Arda C Bati" userId="S::abati@ucsd.edu::e5e58bcd-7713-49c3-9486-a57d443295f0" providerId="AD" clId="Web-{6D750F8C-94E3-F262-2F40-2EFA2990DF12}" dt="2018-12-07T21:15:57.120" v="530"/>
          <ac:cxnSpMkLst>
            <pc:docMk/>
            <pc:sldMk cId="0" sldId="278"/>
            <ac:cxnSpMk id="2" creationId="{22D7EC52-C89A-4FD2-98D9-89F683B05B6A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15.854" v="534" actId="14100"/>
          <ac:cxnSpMkLst>
            <pc:docMk/>
            <pc:sldMk cId="0" sldId="278"/>
            <ac:cxnSpMk id="3" creationId="{371D0FC3-E819-432C-9794-FB5FE4B6207F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24.260" v="537" actId="14100"/>
          <ac:cxnSpMkLst>
            <pc:docMk/>
            <pc:sldMk cId="0" sldId="278"/>
            <ac:cxnSpMk id="5" creationId="{D52DD752-E613-488E-8069-DF0054553DCD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34.073" v="540" actId="14100"/>
          <ac:cxnSpMkLst>
            <pc:docMk/>
            <pc:sldMk cId="0" sldId="278"/>
            <ac:cxnSpMk id="6" creationId="{6C7B4CC3-984C-4E06-A65D-5DFA35F3012D}"/>
          </ac:cxnSpMkLst>
        </pc:cxnChg>
        <pc:cxnChg chg="add mod">
          <ac:chgData name="Arda C Bati" userId="S::abati@ucsd.edu::e5e58bcd-7713-49c3-9486-a57d443295f0" providerId="AD" clId="Web-{6D750F8C-94E3-F262-2F40-2EFA2990DF12}" dt="2018-12-07T21:16:41.135" v="543" actId="14100"/>
          <ac:cxnSpMkLst>
            <pc:docMk/>
            <pc:sldMk cId="0" sldId="278"/>
            <ac:cxnSpMk id="7" creationId="{35DE2D5C-F76A-453C-93C5-8747C65FC75E}"/>
          </ac:cxnSpMkLst>
        </pc:cxnChg>
        <pc:cxnChg chg="add mod">
          <ac:chgData name="Arda C Bati" userId="S::abati@ucsd.edu::e5e58bcd-7713-49c3-9486-a57d443295f0" providerId="AD" clId="Web-{6D750F8C-94E3-F262-2F40-2EFA2990DF12}" dt="2018-12-07T21:17:06.932" v="550" actId="14100"/>
          <ac:cxnSpMkLst>
            <pc:docMk/>
            <pc:sldMk cId="0" sldId="278"/>
            <ac:cxnSpMk id="8" creationId="{0B2D6320-AC62-46FB-8C20-F15F72185B33}"/>
          </ac:cxnSpMkLst>
        </pc:cxnChg>
        <pc:cxnChg chg="add del">
          <ac:chgData name="Arda C Bati" userId="S::abati@ucsd.edu::e5e58bcd-7713-49c3-9486-a57d443295f0" providerId="AD" clId="Web-{6D750F8C-94E3-F262-2F40-2EFA2990DF12}" dt="2018-12-07T21:18:44.649" v="557"/>
          <ac:cxnSpMkLst>
            <pc:docMk/>
            <pc:sldMk cId="0" sldId="278"/>
            <ac:cxnSpMk id="10" creationId="{F605FD77-9699-46F3-895A-89E56E026CBE}"/>
          </ac:cxnSpMkLst>
        </pc:cxnChg>
        <pc:cxnChg chg="add del mod">
          <ac:chgData name="Arda C Bati" userId="S::abati@ucsd.edu::e5e58bcd-7713-49c3-9486-a57d443295f0" providerId="AD" clId="Web-{6D750F8C-94E3-F262-2F40-2EFA2990DF12}" dt="2018-12-07T21:19:20.290" v="564"/>
          <ac:cxnSpMkLst>
            <pc:docMk/>
            <pc:sldMk cId="0" sldId="278"/>
            <ac:cxnSpMk id="11" creationId="{34B0A48D-2195-46D7-AAC7-9E2323EAF742}"/>
          </ac:cxnSpMkLst>
        </pc:cxnChg>
      </pc:sldChg>
      <pc:sldChg chg="addSp delSp modSp">
        <pc:chgData name="Arda C Bati" userId="S::abati@ucsd.edu::e5e58bcd-7713-49c3-9486-a57d443295f0" providerId="AD" clId="Web-{6D750F8C-94E3-F262-2F40-2EFA2990DF12}" dt="2018-12-07T21:26:32.504" v="636" actId="1076"/>
        <pc:sldMkLst>
          <pc:docMk/>
          <pc:sldMk cId="0" sldId="279"/>
        </pc:sldMkLst>
        <pc:spChg chg="add del mod">
          <ac:chgData name="Arda C Bati" userId="S::abati@ucsd.edu::e5e58bcd-7713-49c3-9486-a57d443295f0" providerId="AD" clId="Web-{6D750F8C-94E3-F262-2F40-2EFA2990DF12}" dt="2018-12-07T21:23:53.005" v="605"/>
          <ac:spMkLst>
            <pc:docMk/>
            <pc:sldMk cId="0" sldId="279"/>
            <ac:spMk id="2" creationId="{E225AEEA-B6EA-41CE-8A45-5FD4EAFBCEAC}"/>
          </ac:spMkLst>
        </pc:spChg>
        <pc:spChg chg="add del mod">
          <ac:chgData name="Arda C Bati" userId="S::abati@ucsd.edu::e5e58bcd-7713-49c3-9486-a57d443295f0" providerId="AD" clId="Web-{6D750F8C-94E3-F262-2F40-2EFA2990DF12}" dt="2018-12-07T21:23:50.037" v="604"/>
          <ac:spMkLst>
            <pc:docMk/>
            <pc:sldMk cId="0" sldId="279"/>
            <ac:spMk id="8" creationId="{3BC2DE99-547B-4015-8486-86258E433E6B}"/>
          </ac:spMkLst>
        </pc:spChg>
        <pc:spChg chg="add mod">
          <ac:chgData name="Arda C Bati" userId="S::abati@ucsd.edu::e5e58bcd-7713-49c3-9486-a57d443295f0" providerId="AD" clId="Web-{6D750F8C-94E3-F262-2F40-2EFA2990DF12}" dt="2018-12-07T21:25:26.911" v="624" actId="1076"/>
          <ac:spMkLst>
            <pc:docMk/>
            <pc:sldMk cId="0" sldId="279"/>
            <ac:spMk id="10" creationId="{17A9BD7B-0B68-41AB-8329-EEB56FA1FAC4}"/>
          </ac:spMkLst>
        </pc:spChg>
        <pc:spChg chg="add mod">
          <ac:chgData name="Arda C Bati" userId="S::abati@ucsd.edu::e5e58bcd-7713-49c3-9486-a57d443295f0" providerId="AD" clId="Web-{6D750F8C-94E3-F262-2F40-2EFA2990DF12}" dt="2018-12-07T21:26:32.504" v="636" actId="1076"/>
          <ac:spMkLst>
            <pc:docMk/>
            <pc:sldMk cId="0" sldId="279"/>
            <ac:spMk id="11" creationId="{471DAAA9-59EE-4AFF-A586-EEE049AE332B}"/>
          </ac:spMkLst>
        </pc:spChg>
        <pc:spChg chg="add mod">
          <ac:chgData name="Arda C Bati" userId="S::abati@ucsd.edu::e5e58bcd-7713-49c3-9486-a57d443295f0" providerId="AD" clId="Web-{6D750F8C-94E3-F262-2F40-2EFA2990DF12}" dt="2018-12-07T21:26:07.348" v="635" actId="1076"/>
          <ac:spMkLst>
            <pc:docMk/>
            <pc:sldMk cId="0" sldId="279"/>
            <ac:spMk id="12" creationId="{CEE0BADC-635B-4F94-B25C-FFA85C227CEC}"/>
          </ac:spMkLst>
        </pc:spChg>
        <pc:picChg chg="mod">
          <ac:chgData name="Arda C Bati" userId="S::abati@ucsd.edu::e5e58bcd-7713-49c3-9486-a57d443295f0" providerId="AD" clId="Web-{6D750F8C-94E3-F262-2F40-2EFA2990DF12}" dt="2018-12-07T21:21:46.069" v="577" actId="14100"/>
          <ac:picMkLst>
            <pc:docMk/>
            <pc:sldMk cId="0" sldId="279"/>
            <ac:picMk id="397" creationId="{00000000-0000-0000-0000-000000000000}"/>
          </ac:picMkLst>
        </pc:picChg>
        <pc:cxnChg chg="add del">
          <ac:chgData name="Arda C Bati" userId="S::abati@ucsd.edu::e5e58bcd-7713-49c3-9486-a57d443295f0" providerId="AD" clId="Web-{6D750F8C-94E3-F262-2F40-2EFA2990DF12}" dt="2018-12-07T21:23:23.537" v="596"/>
          <ac:cxnSpMkLst>
            <pc:docMk/>
            <pc:sldMk cId="0" sldId="279"/>
            <ac:cxnSpMk id="3" creationId="{288D2381-943D-4FAB-9503-7A269B4C80D5}"/>
          </ac:cxnSpMkLst>
        </pc:cxnChg>
        <pc:cxnChg chg="add del">
          <ac:chgData name="Arda C Bati" userId="S::abati@ucsd.edu::e5e58bcd-7713-49c3-9486-a57d443295f0" providerId="AD" clId="Web-{6D750F8C-94E3-F262-2F40-2EFA2990DF12}" dt="2018-12-07T21:23:21.100" v="595"/>
          <ac:cxnSpMkLst>
            <pc:docMk/>
            <pc:sldMk cId="0" sldId="279"/>
            <ac:cxnSpMk id="4" creationId="{93A4B958-5BFD-47C2-9B21-9D317502CF3A}"/>
          </ac:cxnSpMkLst>
        </pc:cxnChg>
        <pc:cxnChg chg="add del">
          <ac:chgData name="Arda C Bati" userId="S::abati@ucsd.edu::e5e58bcd-7713-49c3-9486-a57d443295f0" providerId="AD" clId="Web-{6D750F8C-94E3-F262-2F40-2EFA2990DF12}" dt="2018-12-07T21:23:30.803" v="598"/>
          <ac:cxnSpMkLst>
            <pc:docMk/>
            <pc:sldMk cId="0" sldId="279"/>
            <ac:cxnSpMk id="6" creationId="{8EEB4BAE-C8A1-42E5-844C-26AC22B886AB}"/>
          </ac:cxnSpMkLst>
        </pc:cxnChg>
      </pc:sldChg>
      <pc:sldChg chg="delSp del">
        <pc:chgData name="Arda C Bati" userId="S::abati@ucsd.edu::e5e58bcd-7713-49c3-9486-a57d443295f0" providerId="AD" clId="Web-{6D750F8C-94E3-F262-2F40-2EFA2990DF12}" dt="2018-12-07T21:38:56.324" v="638"/>
        <pc:sldMkLst>
          <pc:docMk/>
          <pc:sldMk cId="0" sldId="280"/>
        </pc:sldMkLst>
        <pc:picChg chg="del">
          <ac:chgData name="Arda C Bati" userId="S::abati@ucsd.edu::e5e58bcd-7713-49c3-9486-a57d443295f0" providerId="AD" clId="Web-{6D750F8C-94E3-F262-2F40-2EFA2990DF12}" dt="2018-12-07T21:38:54.184" v="637"/>
          <ac:picMkLst>
            <pc:docMk/>
            <pc:sldMk cId="0" sldId="280"/>
            <ac:picMk id="398" creationId="{00000000-0000-0000-0000-000000000000}"/>
          </ac:picMkLst>
        </pc:picChg>
      </pc:sldChg>
      <pc:sldChg chg="modSp">
        <pc:chgData name="Arda C Bati" userId="S::abati@ucsd.edu::e5e58bcd-7713-49c3-9486-a57d443295f0" providerId="AD" clId="Web-{6D750F8C-94E3-F262-2F40-2EFA2990DF12}" dt="2018-12-07T21:57:28.797" v="808" actId="20577"/>
        <pc:sldMkLst>
          <pc:docMk/>
          <pc:sldMk cId="0" sldId="281"/>
        </pc:sldMkLst>
        <pc:spChg chg="mod">
          <ac:chgData name="Arda C Bati" userId="S::abati@ucsd.edu::e5e58bcd-7713-49c3-9486-a57d443295f0" providerId="AD" clId="Web-{6D750F8C-94E3-F262-2F40-2EFA2990DF12}" dt="2018-12-07T21:57:28.797" v="808" actId="20577"/>
          <ac:spMkLst>
            <pc:docMk/>
            <pc:sldMk cId="0" sldId="281"/>
            <ac:spMk id="401" creationId="{00000000-0000-0000-0000-000000000000}"/>
          </ac:spMkLst>
        </pc:spChg>
      </pc:sldChg>
      <pc:sldChg chg="modSp">
        <pc:chgData name="Arda C Bati" userId="S::abati@ucsd.edu::e5e58bcd-7713-49c3-9486-a57d443295f0" providerId="AD" clId="Web-{6D750F8C-94E3-F262-2F40-2EFA2990DF12}" dt="2018-12-07T21:58:02.297" v="818" actId="1076"/>
        <pc:sldMkLst>
          <pc:docMk/>
          <pc:sldMk cId="0" sldId="282"/>
        </pc:sldMkLst>
        <pc:spChg chg="mod">
          <ac:chgData name="Arda C Bati" userId="S::abati@ucsd.edu::e5e58bcd-7713-49c3-9486-a57d443295f0" providerId="AD" clId="Web-{6D750F8C-94E3-F262-2F40-2EFA2990DF12}" dt="2018-12-07T21:58:02.297" v="818" actId="1076"/>
          <ac:spMkLst>
            <pc:docMk/>
            <pc:sldMk cId="0" sldId="282"/>
            <ac:spMk id="402" creationId="{00000000-0000-0000-0000-000000000000}"/>
          </ac:spMkLst>
        </pc:spChg>
        <pc:spChg chg="mod">
          <ac:chgData name="Arda C Bati" userId="S::abati@ucsd.edu::e5e58bcd-7713-49c3-9486-a57d443295f0" providerId="AD" clId="Web-{6D750F8C-94E3-F262-2F40-2EFA2990DF12}" dt="2018-12-07T21:57:52.187" v="814" actId="20577"/>
          <ac:spMkLst>
            <pc:docMk/>
            <pc:sldMk cId="0" sldId="282"/>
            <ac:spMk id="40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90320" y="4786920"/>
            <a:ext cx="6367320" cy="1028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C60583C4-E809-4600-87E9-3713E361AD9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48BD19C7-98C2-4F15-BAFA-952CB25B0B6F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</p:spPr>
        <p:txBody>
          <a:bodyPr tIns="91440" bIns="91440"/>
          <a:lstStyle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1800" b="0" strike="noStrike" spc="-1">
                <a:solidFill>
                  <a:srgbClr val="595959"/>
                </a:solidFill>
                <a:latin typeface="Arial"/>
                <a:ea typeface="Arial"/>
              </a:rPr>
              <a:t>编辑母版文本样式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第二级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371600" lvl="2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第三级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1828800" lvl="3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第四级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  <a:p>
            <a:pPr marL="2286000" lvl="4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lang="en-GB" sz="1400" b="0" strike="noStrike" spc="-1">
                <a:solidFill>
                  <a:srgbClr val="595959"/>
                </a:solidFill>
                <a:latin typeface="Arial"/>
                <a:ea typeface="Arial"/>
              </a:rPr>
              <a:t>第五级</a:t>
            </a:r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F971312-6B0B-41B8-AA22-891FF360410B}" type="datetime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B0903D2-B8CC-4F7E-9FC8-5F30B462C1D5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Arial"/>
              </a:rPr>
              <a:t>单击此处编辑母版标题样式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E2CC67-FCEF-42F3-9C3E-CD01EB9BE325}" type="datetime1">
              <a:rPr lang="en-GB" sz="1400" b="0" strike="noStrike" spc="-1">
                <a:solidFill>
                  <a:srgbClr val="000000"/>
                </a:solidFill>
                <a:latin typeface="Arial"/>
                <a:ea typeface="Arial"/>
              </a:rPr>
              <a:t>07/12/2018</a:t>
            </a:fld>
            <a:endParaRPr lang="en-GB" sz="1400" b="0" strike="noStrike" spc="-1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9F176F03-B796-4EF6-9D3A-469B7E93AC90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fld id="{DF414DEF-F236-40E7-912E-B4B9D026A344}" type="slidenum">
              <a:rPr lang="en-GB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GB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54920"/>
          </a:xfrm>
          <a:prstGeom prst="rect">
            <a:avLst/>
          </a:prstGeom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  <a:ea typeface="Arial"/>
              </a:rPr>
              <a:t>Title Text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Num"/>
          </p:nvPr>
        </p:nvSpPr>
        <p:spPr>
          <a:xfrm>
            <a:off x="8472600" y="4700880"/>
            <a:ext cx="548280" cy="317880"/>
          </a:xfrm>
          <a:prstGeom prst="rect">
            <a:avLst/>
          </a:prstGeom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图片 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285120" y="1192642"/>
            <a:ext cx="8573760" cy="101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>
                <a:solidFill>
                  <a:srgbClr val="00D765"/>
                </a:solidFill>
                <a:latin typeface="Arial"/>
                <a:ea typeface="Arial"/>
              </a:rPr>
              <a:t>Global Life Expectancy Analysis</a:t>
            </a:r>
            <a:endParaRPr lang="en-GB" sz="4800" b="0" strike="noStrike" spc="-1" dirty="0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29960" y="2408760"/>
            <a:ext cx="70837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Arial"/>
                <a:ea typeface="Arial"/>
              </a:rPr>
              <a:t>Group 5</a:t>
            </a:r>
            <a:endParaRPr lang="en-GB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Arda Cankat Bati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Qingyuan Jin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Weinan Li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20000"/>
              </a:lnSpc>
            </a:pPr>
            <a:r>
              <a:rPr lang="en-GB" sz="2000" b="0" strike="noStrike" spc="-1">
                <a:solidFill>
                  <a:srgbClr val="FFFFFF"/>
                </a:solidFill>
                <a:latin typeface="Arial"/>
                <a:ea typeface="Arial"/>
              </a:rPr>
              <a:t>Wei Zhang</a:t>
            </a: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200" indent="-342360" algn="ctr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877320" y="2034000"/>
            <a:ext cx="3536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Difference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29" name="图片 4"/>
          <p:cNvPicPr/>
          <p:nvPr/>
        </p:nvPicPr>
        <p:blipFill>
          <a:blip r:embed="rId3"/>
          <a:stretch/>
        </p:blipFill>
        <p:spPr>
          <a:xfrm>
            <a:off x="5292000" y="0"/>
            <a:ext cx="3851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3280" y="320040"/>
            <a:ext cx="6876720" cy="731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The huge gap in our world</a:t>
            </a:r>
            <a:endParaRPr lang="en-GB" sz="36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The Top and Bottom 10</a:t>
            </a: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People in the Top 10 countries averagely live 40 years longer than the bottom 10.</a:t>
            </a:r>
            <a:r>
              <a:rPr lang="en-GB" sz="2000" spc="-1" dirty="0">
                <a:latin typeface="Garamond"/>
                <a:ea typeface="Arial"/>
              </a:rPr>
              <a:t> </a:t>
            </a:r>
            <a:endParaRPr lang="en-GB" sz="2000" b="0" strike="noStrike" spc="-1" dirty="0">
              <a:latin typeface="Garamond"/>
            </a:endParaRPr>
          </a:p>
          <a:p>
            <a:pPr>
              <a:lnSpc>
                <a:spcPct val="115000"/>
              </a:lnSpc>
            </a:pPr>
            <a:endParaRPr lang="en-GB" sz="2000" b="0" strike="noStrike" spc="-1" dirty="0">
              <a:latin typeface="Garamond"/>
            </a:endParaRPr>
          </a:p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In 2000, Japan had a life expectancy twice larger than that of Sierra Leone</a:t>
            </a:r>
            <a:endParaRPr lang="en-GB" sz="2000" b="0" strike="noStrike" spc="-1" dirty="0">
              <a:latin typeface="Garamond"/>
            </a:endParaRPr>
          </a:p>
        </p:txBody>
      </p:sp>
      <p:pic>
        <p:nvPicPr>
          <p:cNvPr id="332" name="内容占位符 8"/>
          <p:cNvPicPr/>
          <p:nvPr/>
        </p:nvPicPr>
        <p:blipFill>
          <a:blip r:embed="rId2"/>
          <a:stretch/>
        </p:blipFill>
        <p:spPr>
          <a:xfrm>
            <a:off x="628560" y="1531800"/>
            <a:ext cx="3885840" cy="29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801768" y="1002457"/>
            <a:ext cx="4198547" cy="3899238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  <a:cs typeface="Arial"/>
              </a:rPr>
              <a:t>Top and Bottom 20</a:t>
            </a:r>
            <a:endParaRPr lang="en-US">
              <a:latin typeface="Garamond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  <a:cs typeface="Arial"/>
              </a:rPr>
              <a:t>GDP per capita has a clear effect on the difference between them</a:t>
            </a: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endParaRPr lang="en-GB" spc="-1" dirty="0">
              <a:latin typeface="Garamond"/>
              <a:ea typeface="Arial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  <a:ea typeface="Arial"/>
              </a:rPr>
              <a:t>Interesting observation: BMI of 24 is considered healthy, bottom</a:t>
            </a:r>
            <a:r>
              <a:rPr lang="en-GB" spc="-1" dirty="0">
                <a:latin typeface="Garamond"/>
                <a:cs typeface="Arial"/>
              </a:rPr>
              <a:t> 20 countries are closer to this number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lang="en-GB" spc="-1" dirty="0">
                <a:latin typeface="Garamond"/>
              </a:rPr>
              <a:t>This may be related</a:t>
            </a:r>
            <a:r>
              <a:rPr lang="en-GB" spc="-1" dirty="0">
                <a:latin typeface="Garamond"/>
                <a:cs typeface="Arial"/>
              </a:rPr>
              <a:t> to lack of enough nutrition in low GDP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28560" y="1739160"/>
            <a:ext cx="3656160" cy="4658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628560" y="3308040"/>
            <a:ext cx="858960" cy="114264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内容占位符 13"/>
          <p:cNvPicPr/>
          <p:nvPr/>
        </p:nvPicPr>
        <p:blipFill>
          <a:blip r:embed="rId2"/>
          <a:stretch/>
        </p:blipFill>
        <p:spPr>
          <a:xfrm>
            <a:off x="695880" y="1370160"/>
            <a:ext cx="3751560" cy="326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769419" y="1185769"/>
            <a:ext cx="3885840" cy="352183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457200" indent="-342265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b="0" strike="noStrike" spc="-1" dirty="0">
                <a:latin typeface="Garamond"/>
                <a:ea typeface="Arial"/>
              </a:rPr>
              <a:t>Despite similar coverage </a:t>
            </a:r>
            <a:r>
              <a:rPr lang="en-GB" sz="2000" spc="-1" dirty="0">
                <a:latin typeface="Garamond"/>
                <a:ea typeface="Arial"/>
              </a:rPr>
              <a:t>of important vaccines,</a:t>
            </a:r>
            <a:r>
              <a:rPr lang="en-GB" sz="2000" b="0" strike="noStrike" spc="-1" dirty="0">
                <a:latin typeface="Garamond"/>
                <a:ea typeface="Arial"/>
              </a:rPr>
              <a:t> poor countries are still </a:t>
            </a:r>
            <a:r>
              <a:rPr lang="en-GB" sz="2000" spc="-1" dirty="0">
                <a:latin typeface="Garamond"/>
                <a:ea typeface="Arial"/>
              </a:rPr>
              <a:t>suffering</a:t>
            </a: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endParaRPr lang="en-GB" sz="2000" spc="-1" dirty="0">
              <a:latin typeface="Garamond"/>
              <a:ea typeface="Arial"/>
            </a:endParaRP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spc="-1" dirty="0">
                <a:latin typeface="Garamond"/>
                <a:ea typeface="Arial"/>
                <a:cs typeface="Arial"/>
              </a:rPr>
              <a:t>Relevance is harder to assess in this situation</a:t>
            </a: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14999"/>
              </a:lnSpc>
              <a:buClr>
                <a:srgbClr val="595959"/>
              </a:buClr>
              <a:buFont typeface="Arial"/>
              <a:buChar char="●"/>
            </a:pPr>
            <a:r>
              <a:rPr lang="en-GB" sz="2000" spc="-1" dirty="0">
                <a:latin typeface="Garamond"/>
                <a:cs typeface="Arial"/>
              </a:rPr>
              <a:t>We need a better method to decide on the relevance of each feature</a:t>
            </a:r>
          </a:p>
          <a:p>
            <a:pPr marL="114935">
              <a:lnSpc>
                <a:spcPct val="114999"/>
              </a:lnSpc>
              <a:buClr>
                <a:srgbClr val="595959"/>
              </a:buClr>
            </a:pPr>
            <a:endParaRPr lang="en-GB" sz="2000" spc="-1" dirty="0">
              <a:latin typeface="Garamond"/>
              <a:cs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013040" y="1739160"/>
            <a:ext cx="2913120" cy="8323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1441800" y="3209400"/>
            <a:ext cx="2574000" cy="743760"/>
          </a:xfrm>
          <a:prstGeom prst="ellipse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内容占位符 13"/>
          <p:cNvPicPr/>
          <p:nvPr/>
        </p:nvPicPr>
        <p:blipFill>
          <a:blip r:embed="rId2"/>
          <a:stretch/>
        </p:blipFill>
        <p:spPr>
          <a:xfrm>
            <a:off x="628560" y="1375920"/>
            <a:ext cx="3885840" cy="32500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CB0ADC36-6F7D-4028-96E0-EFD842F59936}"/>
              </a:ext>
            </a:extLst>
          </p:cNvPr>
          <p:cNvSpPr txBox="1"/>
          <p:nvPr/>
        </p:nvSpPr>
        <p:spPr>
          <a:xfrm>
            <a:off x="628560" y="384840"/>
            <a:ext cx="7287788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What creates this gap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?</a:t>
            </a:r>
            <a:endParaRPr lang="en-US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79920" y="1618560"/>
            <a:ext cx="35748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Relevance</a:t>
            </a:r>
            <a:endParaRPr lang="en-GB" sz="5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050"/>
                </a:solidFill>
                <a:latin typeface="Arial"/>
                <a:ea typeface="SimHei"/>
              </a:rPr>
              <a:t>Analysis</a:t>
            </a:r>
            <a:endParaRPr lang="en-GB" sz="5400" b="0" strike="noStrike" spc="-1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5949720" y="0"/>
            <a:ext cx="3202560" cy="515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7" name="图片 4"/>
          <p:cNvPicPr/>
          <p:nvPr/>
        </p:nvPicPr>
        <p:blipFill>
          <a:blip r:embed="rId3"/>
          <a:stretch/>
        </p:blipFill>
        <p:spPr>
          <a:xfrm rot="5400000">
            <a:off x="5440680" y="1023120"/>
            <a:ext cx="4221000" cy="281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695600" y="0"/>
            <a:ext cx="2195280" cy="312876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"/>
          <p:cNvSpPr/>
          <p:nvPr/>
        </p:nvSpPr>
        <p:spPr>
          <a:xfrm>
            <a:off x="0" y="1564560"/>
            <a:ext cx="1695240" cy="1562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8479800" y="4854240"/>
            <a:ext cx="564120" cy="2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595959"/>
                </a:solidFill>
                <a:latin typeface="Simple-Line-Icons"/>
                <a:ea typeface="宋体"/>
              </a:rPr>
              <a:t> </a:t>
            </a:r>
            <a:endParaRPr lang="en-GB" sz="1350" b="0" strike="noStrike" spc="-1">
              <a:latin typeface="Arial"/>
            </a:endParaRPr>
          </a:p>
        </p:txBody>
      </p:sp>
      <p:pic>
        <p:nvPicPr>
          <p:cNvPr id="351" name="图片 2"/>
          <p:cNvPicPr/>
          <p:nvPr/>
        </p:nvPicPr>
        <p:blipFill>
          <a:blip r:embed="rId2"/>
          <a:stretch/>
        </p:blipFill>
        <p:spPr>
          <a:xfrm>
            <a:off x="0" y="1577520"/>
            <a:ext cx="1695240" cy="1523520"/>
          </a:xfrm>
          <a:prstGeom prst="rect">
            <a:avLst/>
          </a:prstGeom>
          <a:ln>
            <a:noFill/>
          </a:ln>
        </p:spPr>
      </p:pic>
      <p:pic>
        <p:nvPicPr>
          <p:cNvPr id="352" name="图片 4"/>
          <p:cNvPicPr/>
          <p:nvPr/>
        </p:nvPicPr>
        <p:blipFill>
          <a:blip r:embed="rId3"/>
          <a:stretch/>
        </p:blipFill>
        <p:spPr>
          <a:xfrm>
            <a:off x="5659560" y="1635120"/>
            <a:ext cx="1788480" cy="1519920"/>
          </a:xfrm>
          <a:prstGeom prst="rect">
            <a:avLst/>
          </a:prstGeom>
          <a:ln>
            <a:noFill/>
          </a:ln>
        </p:spPr>
      </p:pic>
      <p:pic>
        <p:nvPicPr>
          <p:cNvPr id="353" name="图片 6"/>
          <p:cNvPicPr/>
          <p:nvPr/>
        </p:nvPicPr>
        <p:blipFill>
          <a:blip r:embed="rId4"/>
          <a:stretch/>
        </p:blipFill>
        <p:spPr>
          <a:xfrm>
            <a:off x="13320" y="2160"/>
            <a:ext cx="1681920" cy="1458720"/>
          </a:xfrm>
          <a:prstGeom prst="rect">
            <a:avLst/>
          </a:prstGeom>
          <a:ln>
            <a:noFill/>
          </a:ln>
        </p:spPr>
      </p:pic>
      <p:pic>
        <p:nvPicPr>
          <p:cNvPr id="354" name="图片 8"/>
          <p:cNvPicPr/>
          <p:nvPr/>
        </p:nvPicPr>
        <p:blipFill>
          <a:blip r:embed="rId5"/>
          <a:stretch/>
        </p:blipFill>
        <p:spPr>
          <a:xfrm>
            <a:off x="3398400" y="3197520"/>
            <a:ext cx="2195280" cy="1870560"/>
          </a:xfrm>
          <a:prstGeom prst="rect">
            <a:avLst/>
          </a:prstGeom>
          <a:ln>
            <a:noFill/>
          </a:ln>
        </p:spPr>
      </p:pic>
      <p:pic>
        <p:nvPicPr>
          <p:cNvPr id="355" name="图片 10"/>
          <p:cNvPicPr/>
          <p:nvPr/>
        </p:nvPicPr>
        <p:blipFill>
          <a:blip r:embed="rId6"/>
          <a:stretch/>
        </p:blipFill>
        <p:spPr>
          <a:xfrm>
            <a:off x="50760" y="3197520"/>
            <a:ext cx="3251880" cy="1875960"/>
          </a:xfrm>
          <a:prstGeom prst="rect">
            <a:avLst/>
          </a:prstGeom>
          <a:ln>
            <a:noFill/>
          </a:ln>
        </p:spPr>
      </p:pic>
      <p:pic>
        <p:nvPicPr>
          <p:cNvPr id="356" name="图片 12"/>
          <p:cNvPicPr/>
          <p:nvPr/>
        </p:nvPicPr>
        <p:blipFill>
          <a:blip r:embed="rId7"/>
          <a:stretch/>
        </p:blipFill>
        <p:spPr>
          <a:xfrm>
            <a:off x="1903320" y="254520"/>
            <a:ext cx="1779480" cy="1067400"/>
          </a:xfrm>
          <a:prstGeom prst="rect">
            <a:avLst/>
          </a:prstGeom>
          <a:ln>
            <a:noFill/>
          </a:ln>
        </p:spPr>
      </p:pic>
      <p:pic>
        <p:nvPicPr>
          <p:cNvPr id="357" name="图片 14"/>
          <p:cNvPicPr/>
          <p:nvPr/>
        </p:nvPicPr>
        <p:blipFill>
          <a:blip r:embed="rId8"/>
          <a:stretch/>
        </p:blipFill>
        <p:spPr>
          <a:xfrm>
            <a:off x="2058840" y="1478520"/>
            <a:ext cx="1468440" cy="1524600"/>
          </a:xfrm>
          <a:prstGeom prst="rect">
            <a:avLst/>
          </a:prstGeom>
          <a:ln>
            <a:noFill/>
          </a:ln>
        </p:spPr>
      </p:pic>
      <p:pic>
        <p:nvPicPr>
          <p:cNvPr id="358" name="图片 16"/>
          <p:cNvPicPr/>
          <p:nvPr/>
        </p:nvPicPr>
        <p:blipFill>
          <a:blip r:embed="rId9"/>
          <a:stretch/>
        </p:blipFill>
        <p:spPr>
          <a:xfrm>
            <a:off x="7296480" y="117720"/>
            <a:ext cx="1747080" cy="1289160"/>
          </a:xfrm>
          <a:prstGeom prst="rect">
            <a:avLst/>
          </a:prstGeom>
          <a:ln>
            <a:noFill/>
          </a:ln>
        </p:spPr>
      </p:pic>
      <p:pic>
        <p:nvPicPr>
          <p:cNvPr id="359" name="图片 18"/>
          <p:cNvPicPr/>
          <p:nvPr/>
        </p:nvPicPr>
        <p:blipFill>
          <a:blip r:embed="rId10"/>
          <a:stretch/>
        </p:blipFill>
        <p:spPr>
          <a:xfrm>
            <a:off x="5659560" y="102600"/>
            <a:ext cx="1593720" cy="1491840"/>
          </a:xfrm>
          <a:prstGeom prst="rect">
            <a:avLst/>
          </a:prstGeom>
          <a:ln>
            <a:noFill/>
          </a:ln>
        </p:spPr>
      </p:pic>
      <p:pic>
        <p:nvPicPr>
          <p:cNvPr id="360" name="图片 20"/>
          <p:cNvPicPr/>
          <p:nvPr/>
        </p:nvPicPr>
        <p:blipFill>
          <a:blip r:embed="rId11"/>
          <a:stretch/>
        </p:blipFill>
        <p:spPr>
          <a:xfrm>
            <a:off x="7631640" y="1564560"/>
            <a:ext cx="1156680" cy="1043280"/>
          </a:xfrm>
          <a:prstGeom prst="rect">
            <a:avLst/>
          </a:prstGeom>
          <a:ln>
            <a:noFill/>
          </a:ln>
        </p:spPr>
      </p:pic>
      <p:pic>
        <p:nvPicPr>
          <p:cNvPr id="361" name="图片 22"/>
          <p:cNvPicPr/>
          <p:nvPr/>
        </p:nvPicPr>
        <p:blipFill>
          <a:blip r:embed="rId12"/>
          <a:stretch/>
        </p:blipFill>
        <p:spPr>
          <a:xfrm>
            <a:off x="3935880" y="101520"/>
            <a:ext cx="1657800" cy="1259640"/>
          </a:xfrm>
          <a:prstGeom prst="rect">
            <a:avLst/>
          </a:prstGeom>
          <a:ln>
            <a:noFill/>
          </a:ln>
        </p:spPr>
      </p:pic>
      <p:pic>
        <p:nvPicPr>
          <p:cNvPr id="362" name="图片 24"/>
          <p:cNvPicPr/>
          <p:nvPr/>
        </p:nvPicPr>
        <p:blipFill>
          <a:blip r:embed="rId13"/>
          <a:stretch/>
        </p:blipFill>
        <p:spPr>
          <a:xfrm>
            <a:off x="3935880" y="1695240"/>
            <a:ext cx="1649880" cy="1288440"/>
          </a:xfrm>
          <a:prstGeom prst="rect">
            <a:avLst/>
          </a:prstGeom>
          <a:ln>
            <a:noFill/>
          </a:ln>
        </p:spPr>
      </p:pic>
      <p:pic>
        <p:nvPicPr>
          <p:cNvPr id="363" name="图片 26"/>
          <p:cNvPicPr/>
          <p:nvPr/>
        </p:nvPicPr>
        <p:blipFill>
          <a:blip r:embed="rId14"/>
          <a:stretch/>
        </p:blipFill>
        <p:spPr>
          <a:xfrm>
            <a:off x="6891120" y="4006080"/>
            <a:ext cx="1114200" cy="111420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5594040" y="3242880"/>
            <a:ext cx="36230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19 Features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19687" y="342255"/>
            <a:ext cx="776019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r>
              <a:rPr lang="en-GB" sz="3600" b="1" spc="-1" dirty="0">
                <a:solidFill>
                  <a:srgbClr val="00B050"/>
                </a:solidFill>
                <a:latin typeface="Garamond"/>
              </a:rPr>
              <a:t>Principal</a:t>
            </a:r>
            <a:r>
              <a:rPr lang="en-GB" sz="3600" b="1" spc="-1" dirty="0">
                <a:solidFill>
                  <a:srgbClr val="00B050"/>
                </a:solidFill>
                <a:latin typeface="Garamond"/>
                <a:cs typeface="Arial"/>
              </a:rPr>
              <a:t> Component Analysis </a:t>
            </a:r>
            <a:endParaRPr lang="en-US">
              <a:latin typeface="Garamond"/>
              <a:cs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205557" y="1448426"/>
            <a:ext cx="4465111" cy="18020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400" b="1" strike="noStrike" spc="-1" dirty="0">
                <a:latin typeface="Garamond"/>
                <a:ea typeface="Arial"/>
              </a:rPr>
              <a:t>Goal</a:t>
            </a:r>
            <a:endParaRPr lang="en-GB" sz="2400" b="0" strike="noStrike" spc="-1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b="0" strike="noStrike" spc="-1" dirty="0">
                <a:latin typeface="Garamond"/>
                <a:ea typeface="Arial"/>
              </a:rPr>
              <a:t>Select </a:t>
            </a:r>
            <a:r>
              <a:rPr lang="en-GB" sz="2400" spc="-1" dirty="0">
                <a:latin typeface="Garamond"/>
                <a:ea typeface="Arial"/>
              </a:rPr>
              <a:t>the most</a:t>
            </a:r>
            <a:r>
              <a:rPr lang="en-GB" sz="2400" b="0" strike="noStrike" spc="-1" dirty="0">
                <a:latin typeface="Garamond"/>
                <a:ea typeface="Arial"/>
              </a:rPr>
              <a:t> relevant features</a:t>
            </a:r>
            <a:endParaRPr lang="en-GB" sz="2400" b="0" strike="noStrike" spc="-1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400" spc="-1" dirty="0">
                <a:latin typeface="Garamond"/>
                <a:cs typeface="Arial"/>
              </a:rPr>
              <a:t>Make more accurate statements</a:t>
            </a: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5030249" y="1620265"/>
            <a:ext cx="3281760" cy="424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14300">
              <a:lnSpc>
                <a:spcPct val="100000"/>
              </a:lnSpc>
              <a:spcBef>
                <a:spcPts val="1599"/>
              </a:spcBef>
            </a:pPr>
            <a:r>
              <a:rPr lang="en-GB" sz="2000" b="1" strike="noStrike" spc="-1" dirty="0">
                <a:solidFill>
                  <a:srgbClr val="059E4B"/>
                </a:solidFill>
                <a:latin typeface="Garamond"/>
                <a:ea typeface="Arial"/>
              </a:rPr>
              <a:t>6 most relevant </a:t>
            </a:r>
            <a:r>
              <a:rPr lang="en-GB" sz="2000" b="1" spc="-1" dirty="0">
                <a:solidFill>
                  <a:srgbClr val="059E4B"/>
                </a:solidFill>
                <a:latin typeface="Garamond"/>
                <a:ea typeface="Arial"/>
              </a:rPr>
              <a:t>Features</a:t>
            </a:r>
            <a:r>
              <a:rPr lang="en-GB" sz="2000" b="1" spc="-1" dirty="0">
                <a:solidFill>
                  <a:srgbClr val="059E4B"/>
                </a:solidFill>
                <a:latin typeface="Garamond"/>
                <a:cs typeface="Arial"/>
              </a:rPr>
              <a:t>: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GDP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HIV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Hepatitis B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Adult Mortality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Income </a:t>
            </a:r>
            <a:r>
              <a:rPr lang="en-GB" sz="2000" spc="-1" dirty="0">
                <a:solidFill>
                  <a:srgbClr val="059E4B"/>
                </a:solidFill>
                <a:latin typeface="Garamond"/>
                <a:ea typeface="Arial"/>
              </a:rPr>
              <a:t>comp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. index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2000" b="0" strike="noStrike" spc="-1" dirty="0">
                <a:solidFill>
                  <a:srgbClr val="059E4B"/>
                </a:solidFill>
                <a:latin typeface="Garamond"/>
                <a:ea typeface="Arial"/>
              </a:rPr>
              <a:t>Schooling</a:t>
            </a:r>
            <a:r>
              <a:rPr lang="en-GB" sz="2000" spc="-1" dirty="0">
                <a:solidFill>
                  <a:srgbClr val="059E4B"/>
                </a:solidFill>
                <a:latin typeface="Garamond"/>
                <a:cs typeface="Arial"/>
              </a:rPr>
              <a:t> (may be tied to GDP)</a:t>
            </a:r>
            <a:endParaRPr lang="en-GB" sz="2000" b="0" strike="noStrike" spc="-1" dirty="0">
              <a:latin typeface="Garamond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</a:endParaRPr>
          </a:p>
          <a:p>
            <a:pPr marL="114300">
              <a:lnSpc>
                <a:spcPct val="100000"/>
              </a:lnSpc>
              <a:spcBef>
                <a:spcPts val="1599"/>
              </a:spcBef>
            </a:pPr>
            <a:endParaRPr lang="en-GB" sz="2000" b="0" strike="noStrike" spc="-1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09520" y="108720"/>
            <a:ext cx="115020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PCA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69" name="图片 7"/>
          <p:cNvPicPr/>
          <p:nvPr/>
        </p:nvPicPr>
        <p:blipFill>
          <a:blip r:embed="rId2"/>
          <a:stretch/>
        </p:blipFill>
        <p:spPr>
          <a:xfrm>
            <a:off x="2296440" y="108720"/>
            <a:ext cx="3326760" cy="2411280"/>
          </a:xfrm>
          <a:prstGeom prst="rect">
            <a:avLst/>
          </a:prstGeom>
          <a:ln>
            <a:noFill/>
          </a:ln>
        </p:spPr>
      </p:pic>
      <p:pic>
        <p:nvPicPr>
          <p:cNvPr id="370" name="图片 9"/>
          <p:cNvPicPr/>
          <p:nvPr/>
        </p:nvPicPr>
        <p:blipFill>
          <a:blip r:embed="rId3"/>
          <a:stretch/>
        </p:blipFill>
        <p:spPr>
          <a:xfrm>
            <a:off x="5685480" y="108720"/>
            <a:ext cx="3391200" cy="2462760"/>
          </a:xfrm>
          <a:prstGeom prst="rect">
            <a:avLst/>
          </a:prstGeom>
          <a:ln>
            <a:noFill/>
          </a:ln>
        </p:spPr>
      </p:pic>
      <p:pic>
        <p:nvPicPr>
          <p:cNvPr id="371" name="图片 10"/>
          <p:cNvPicPr/>
          <p:nvPr/>
        </p:nvPicPr>
        <p:blipFill>
          <a:blip r:embed="rId4"/>
          <a:stretch/>
        </p:blipFill>
        <p:spPr>
          <a:xfrm>
            <a:off x="5749920" y="2571840"/>
            <a:ext cx="3326760" cy="2365560"/>
          </a:xfrm>
          <a:prstGeom prst="rect">
            <a:avLst/>
          </a:prstGeom>
          <a:ln>
            <a:noFill/>
          </a:ln>
        </p:spPr>
      </p:pic>
      <p:pic>
        <p:nvPicPr>
          <p:cNvPr id="372" name="图片 11"/>
          <p:cNvPicPr/>
          <p:nvPr/>
        </p:nvPicPr>
        <p:blipFill>
          <a:blip r:embed="rId5"/>
          <a:stretch/>
        </p:blipFill>
        <p:spPr>
          <a:xfrm>
            <a:off x="2296440" y="2571840"/>
            <a:ext cx="3326760" cy="2365560"/>
          </a:xfrm>
          <a:prstGeom prst="rect">
            <a:avLst/>
          </a:prstGeom>
          <a:ln>
            <a:noFill/>
          </a:ln>
        </p:spPr>
      </p:pic>
      <p:pic>
        <p:nvPicPr>
          <p:cNvPr id="373" name="Picture 372"/>
          <p:cNvPicPr/>
          <p:nvPr/>
        </p:nvPicPr>
        <p:blipFill>
          <a:blip r:embed="rId6"/>
          <a:stretch/>
        </p:blipFill>
        <p:spPr>
          <a:xfrm>
            <a:off x="835200" y="1152000"/>
            <a:ext cx="964800" cy="792000"/>
          </a:xfrm>
          <a:prstGeom prst="rect">
            <a:avLst/>
          </a:prstGeom>
          <a:ln>
            <a:noFill/>
          </a:ln>
        </p:spPr>
      </p:pic>
      <p:pic>
        <p:nvPicPr>
          <p:cNvPr id="374" name="Picture 373"/>
          <p:cNvPicPr/>
          <p:nvPr/>
        </p:nvPicPr>
        <p:blipFill>
          <a:blip r:embed="rId7"/>
          <a:stretch/>
        </p:blipFill>
        <p:spPr>
          <a:xfrm>
            <a:off x="936000" y="3096000"/>
            <a:ext cx="1008000" cy="980640"/>
          </a:xfrm>
          <a:prstGeom prst="rect">
            <a:avLst/>
          </a:prstGeom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01F9CF9-F326-4FC4-BB79-D6AB8C435042}"/>
              </a:ext>
            </a:extLst>
          </p:cNvPr>
          <p:cNvSpPr/>
          <p:nvPr/>
        </p:nvSpPr>
        <p:spPr>
          <a:xfrm>
            <a:off x="3014932" y="653451"/>
            <a:ext cx="418382" cy="342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13F724-7CFC-466A-B411-27691EC7BB12}"/>
              </a:ext>
            </a:extLst>
          </p:cNvPr>
          <p:cNvCxnSpPr/>
          <p:nvPr/>
        </p:nvCxnSpPr>
        <p:spPr>
          <a:xfrm>
            <a:off x="3370771" y="869111"/>
            <a:ext cx="1518249" cy="26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图片 4"/>
          <p:cNvPicPr/>
          <p:nvPr/>
        </p:nvPicPr>
        <p:blipFill>
          <a:blip r:embed="rId2"/>
          <a:stretch/>
        </p:blipFill>
        <p:spPr>
          <a:xfrm>
            <a:off x="39359" y="1082503"/>
            <a:ext cx="5373064" cy="3549453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00985" y="742734"/>
            <a:ext cx="3836520" cy="4234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Larger spots, higher GDP/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capita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clearly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relevant with GDP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 per capita</a:t>
            </a:r>
            <a:r>
              <a:rPr lang="en-GB" spc="-1" dirty="0">
                <a:latin typeface="garamond"/>
                <a:cs typeface="Arial"/>
              </a:rPr>
              <a:t> and development status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A</a:t>
            </a:r>
            <a:r>
              <a:rPr lang="en-GB" spc="-1" dirty="0">
                <a:latin typeface="garamond"/>
                <a:cs typeface="Arial"/>
              </a:rPr>
              <a:t> negative, decaying exponential distribution. Fast increase in the beginning, very stable for the later stages.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Northern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Europe and</a:t>
            </a:r>
            <a:r>
              <a:rPr lang="en-GB" spc="-1" dirty="0">
                <a:latin typeface="garamond"/>
                <a:cs typeface="Arial"/>
              </a:rPr>
              <a:t> USA</a:t>
            </a:r>
            <a:endParaRPr lang="en-GB" b="0" strike="noStrike" spc="-1" dirty="0">
              <a:latin typeface="garamond"/>
              <a:cs typeface="Arial"/>
            </a:endParaRPr>
          </a:p>
          <a:p>
            <a:pPr marL="457200" indent="-342265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Developing countries</a:t>
            </a:r>
            <a:endParaRPr lang="en-GB" b="0" strike="noStrike" spc="-1" dirty="0">
              <a:latin typeface="garamond"/>
              <a:cs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840" y="225360"/>
            <a:ext cx="62931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Life Expectancy vs GDP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78" name="Picture 377"/>
          <p:cNvPicPr/>
          <p:nvPr/>
        </p:nvPicPr>
        <p:blipFill>
          <a:blip r:embed="rId3"/>
          <a:stretch/>
        </p:blipFill>
        <p:spPr>
          <a:xfrm>
            <a:off x="8007776" y="3789254"/>
            <a:ext cx="525960" cy="432000"/>
          </a:xfrm>
          <a:prstGeom prst="rect">
            <a:avLst/>
          </a:prstGeom>
          <a:ln>
            <a:noFill/>
          </a:ln>
        </p:spPr>
      </p:pic>
      <p:pic>
        <p:nvPicPr>
          <p:cNvPr id="379" name="Picture 378"/>
          <p:cNvPicPr/>
          <p:nvPr/>
        </p:nvPicPr>
        <p:blipFill>
          <a:blip r:embed="rId4"/>
          <a:stretch/>
        </p:blipFill>
        <p:spPr>
          <a:xfrm>
            <a:off x="7520009" y="4274191"/>
            <a:ext cx="485280" cy="440280"/>
          </a:xfrm>
          <a:prstGeom prst="rect">
            <a:avLst/>
          </a:prstGeom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B0618-F5D7-4EC2-93AC-94141EEB0AB7}"/>
              </a:ext>
            </a:extLst>
          </p:cNvPr>
          <p:cNvCxnSpPr/>
          <p:nvPr/>
        </p:nvCxnSpPr>
        <p:spPr>
          <a:xfrm flipH="1">
            <a:off x="1708030" y="1494527"/>
            <a:ext cx="2156" cy="273673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图片 2"/>
          <p:cNvPicPr/>
          <p:nvPr/>
        </p:nvPicPr>
        <p:blipFill>
          <a:blip r:embed="rId2"/>
          <a:stretch/>
        </p:blipFill>
        <p:spPr>
          <a:xfrm>
            <a:off x="112245" y="2471281"/>
            <a:ext cx="3081489" cy="2367153"/>
          </a:xfrm>
          <a:prstGeom prst="rect">
            <a:avLst/>
          </a:prstGeom>
          <a:ln>
            <a:noFill/>
          </a:ln>
        </p:spPr>
      </p:pic>
      <p:pic>
        <p:nvPicPr>
          <p:cNvPr id="381" name="图片 5"/>
          <p:cNvPicPr/>
          <p:nvPr/>
        </p:nvPicPr>
        <p:blipFill>
          <a:blip r:embed="rId3"/>
          <a:stretch/>
        </p:blipFill>
        <p:spPr>
          <a:xfrm>
            <a:off x="3060367" y="230454"/>
            <a:ext cx="3086393" cy="2236952"/>
          </a:xfrm>
          <a:prstGeom prst="rect">
            <a:avLst/>
          </a:prstGeom>
          <a:ln>
            <a:noFill/>
          </a:ln>
        </p:spPr>
      </p:pic>
      <p:pic>
        <p:nvPicPr>
          <p:cNvPr id="382" name="图片 3"/>
          <p:cNvPicPr/>
          <p:nvPr/>
        </p:nvPicPr>
        <p:blipFill>
          <a:blip r:embed="rId4"/>
          <a:stretch/>
        </p:blipFill>
        <p:spPr>
          <a:xfrm>
            <a:off x="3062111" y="2569167"/>
            <a:ext cx="3107959" cy="2268428"/>
          </a:xfrm>
          <a:prstGeom prst="rect">
            <a:avLst/>
          </a:prstGeom>
          <a:ln>
            <a:noFill/>
          </a:ln>
        </p:spPr>
      </p:pic>
      <p:pic>
        <p:nvPicPr>
          <p:cNvPr id="383" name="图片 7"/>
          <p:cNvPicPr/>
          <p:nvPr/>
        </p:nvPicPr>
        <p:blipFill>
          <a:blip r:embed="rId5"/>
          <a:stretch/>
        </p:blipFill>
        <p:spPr>
          <a:xfrm>
            <a:off x="1060139" y="1004947"/>
            <a:ext cx="1375200" cy="11685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323572" y="250971"/>
            <a:ext cx="2351509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pc="-1" dirty="0">
                <a:solidFill>
                  <a:srgbClr val="00B050"/>
                </a:solidFill>
                <a:latin typeface="Arial"/>
              </a:rPr>
              <a:t>Vaccines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5992082" y="-703"/>
            <a:ext cx="3002158" cy="5142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Positively related to life exp, but</a:t>
            </a:r>
            <a:r>
              <a:rPr lang="en-GB" spc="-1" dirty="0">
                <a:latin typeface="garamond"/>
                <a:cs typeface="Arial"/>
              </a:rPr>
              <a:t> the correlation is not too strong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  <a:ea typeface="Arial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All </a:t>
            </a: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vaccines</a:t>
            </a:r>
            <a:r>
              <a:rPr lang="en-GB" spc="-1" dirty="0">
                <a:latin typeface="garamond"/>
                <a:cs typeface="Arial"/>
              </a:rPr>
              <a:t> show a similar distribution when compared with life exp.</a:t>
            </a:r>
            <a:endParaRPr lang="en-GB" b="0" strike="noStrike" spc="-1" dirty="0">
              <a:latin typeface="garamond"/>
              <a:cs typeface="Arial"/>
            </a:endParaRPr>
          </a:p>
          <a:p>
            <a:pPr marL="114935">
              <a:spcBef>
                <a:spcPts val="1599"/>
              </a:spcBef>
              <a:buClr>
                <a:srgbClr val="000000"/>
              </a:buClr>
            </a:pPr>
            <a:endParaRPr lang="en-GB" sz="800" spc="-1" dirty="0">
              <a:latin typeface="garamond"/>
            </a:endParaRPr>
          </a:p>
          <a:p>
            <a:pPr marL="457200" indent="-342265"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lang="en-GB" spc="-1" dirty="0">
                <a:solidFill>
                  <a:srgbClr val="000000"/>
                </a:solidFill>
                <a:latin typeface="garamond"/>
              </a:rPr>
              <a:t>Features such as GDP</a:t>
            </a:r>
            <a:r>
              <a:rPr lang="en-GB" spc="-1" dirty="0">
                <a:latin typeface="garamond"/>
                <a:cs typeface="Arial"/>
              </a:rPr>
              <a:t>, adult mortality had stronger correlation</a:t>
            </a:r>
            <a:endParaRPr lang="en-GB" b="0" strike="noStrike" spc="-1" dirty="0">
              <a:latin typeface="garamond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28000" y="288000"/>
            <a:ext cx="3049920" cy="4535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795600" y="8521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723960" y="876600"/>
            <a:ext cx="1496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95600" y="14353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723960" y="1438200"/>
            <a:ext cx="3091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Dataset Overview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795600" y="201888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723960" y="2021760"/>
            <a:ext cx="2034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Motivation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795600" y="263844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Differences between countries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701640" y="2674080"/>
            <a:ext cx="232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9"/>
          <p:cNvSpPr/>
          <p:nvPr/>
        </p:nvSpPr>
        <p:spPr>
          <a:xfrm>
            <a:off x="795600" y="3256920"/>
            <a:ext cx="33800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0"/>
          <p:cNvSpPr/>
          <p:nvPr/>
        </p:nvSpPr>
        <p:spPr>
          <a:xfrm>
            <a:off x="720000" y="3259080"/>
            <a:ext cx="232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Relevance Analysis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795600" y="216000"/>
            <a:ext cx="17564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SimHei"/>
              </a:rPr>
              <a:t>OUTLINE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795600" y="4385520"/>
            <a:ext cx="3380040" cy="3661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23960" y="3873600"/>
            <a:ext cx="1496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480">
              <a:lnSpc>
                <a:spcPct val="100000"/>
              </a:lnSpc>
              <a:spcBef>
                <a:spcPts val="1599"/>
              </a:spcBef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792000" y="3802680"/>
            <a:ext cx="3383640" cy="3664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Arial"/>
              </a:rPr>
              <a:t>Change through years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图片 3"/>
          <p:cNvPicPr/>
          <p:nvPr/>
        </p:nvPicPr>
        <p:blipFill>
          <a:blip r:embed="rId2"/>
          <a:stretch/>
        </p:blipFill>
        <p:spPr>
          <a:xfrm>
            <a:off x="0" y="-18000"/>
            <a:ext cx="9143640" cy="51609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747000" y="1279080"/>
            <a:ext cx="399240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Change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through the</a:t>
            </a:r>
            <a:endParaRPr lang="en-GB" sz="5400" b="0" strike="noStrike" spc="-1" dirty="0">
              <a:latin typeface="Garamond"/>
            </a:endParaRPr>
          </a:p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050"/>
                </a:solidFill>
                <a:latin typeface="Garamond"/>
                <a:ea typeface="SimHei"/>
              </a:rPr>
              <a:t>years</a:t>
            </a:r>
            <a:endParaRPr lang="en-GB" sz="5400" b="0" strike="noStrike" spc="-1" dirty="0">
              <a:latin typeface="Garamond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5941080" y="-18000"/>
            <a:ext cx="3202560" cy="51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0" name="图片 6"/>
          <p:cNvPicPr/>
          <p:nvPr/>
        </p:nvPicPr>
        <p:blipFill>
          <a:blip r:embed="rId3"/>
          <a:stretch/>
        </p:blipFill>
        <p:spPr>
          <a:xfrm>
            <a:off x="6359760" y="1112760"/>
            <a:ext cx="23655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bbbb2new pie chart .png"/>
          <p:cNvPicPr/>
          <p:nvPr/>
        </p:nvPicPr>
        <p:blipFill>
          <a:blip r:embed="rId2"/>
          <a:stretch/>
        </p:blipFill>
        <p:spPr>
          <a:xfrm>
            <a:off x="174600" y="0"/>
            <a:ext cx="8574120" cy="5143320"/>
          </a:xfrm>
          <a:prstGeom prst="rect">
            <a:avLst/>
          </a:prstGeom>
          <a:ln w="12600">
            <a:noFill/>
          </a:ln>
        </p:spPr>
      </p:pic>
      <p:pic>
        <p:nvPicPr>
          <p:cNvPr id="392" name="Picture 391"/>
          <p:cNvPicPr/>
          <p:nvPr/>
        </p:nvPicPr>
        <p:blipFill>
          <a:blip r:embed="rId3"/>
          <a:stretch/>
        </p:blipFill>
        <p:spPr>
          <a:xfrm>
            <a:off x="6422760" y="1080000"/>
            <a:ext cx="1209240" cy="97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4" name="bbb2Top10 Countries.png"/>
          <p:cNvPicPr/>
          <p:nvPr/>
        </p:nvPicPr>
        <p:blipFill>
          <a:blip r:embed="rId2"/>
          <a:stretch/>
        </p:blipFill>
        <p:spPr>
          <a:xfrm>
            <a:off x="3079072" y="597841"/>
            <a:ext cx="5826526" cy="4098600"/>
          </a:xfrm>
          <a:prstGeom prst="rect">
            <a:avLst/>
          </a:prstGeom>
          <a:ln w="12600"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9F610A4-FE8C-488A-93CD-D71C60875731}"/>
              </a:ext>
            </a:extLst>
          </p:cNvPr>
          <p:cNvCxnSpPr/>
          <p:nvPr/>
        </p:nvCxnSpPr>
        <p:spPr>
          <a:xfrm>
            <a:off x="6530195" y="815196"/>
            <a:ext cx="30193" cy="352389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44E5F3-F054-4597-A555-A74F55D79727}"/>
              </a:ext>
            </a:extLst>
          </p:cNvPr>
          <p:cNvSpPr txBox="1"/>
          <p:nvPr/>
        </p:nvSpPr>
        <p:spPr>
          <a:xfrm>
            <a:off x="288985" y="504646"/>
            <a:ext cx="2365794" cy="440120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</a:rPr>
              <a:t>Mostly located</a:t>
            </a:r>
            <a:r>
              <a:rPr lang="en-US" sz="2000" dirty="0">
                <a:latin typeface="Garamond"/>
                <a:cs typeface="Arial"/>
              </a:rPr>
              <a:t> in Africa.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Have higher than %25 percent change in life expectancy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Zimbabwe had more than 45% increase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Garamon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aramond"/>
                <a:cs typeface="Arial"/>
              </a:rPr>
              <a:t>Great change is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bbb new doublebar111.png"/>
          <p:cNvPicPr/>
          <p:nvPr/>
        </p:nvPicPr>
        <p:blipFill>
          <a:blip r:embed="rId2"/>
          <a:stretch/>
        </p:blipFill>
        <p:spPr>
          <a:xfrm>
            <a:off x="1208860" y="318458"/>
            <a:ext cx="6948852" cy="4555480"/>
          </a:xfrm>
          <a:prstGeom prst="rect">
            <a:avLst/>
          </a:prstGeom>
          <a:ln w="12600"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1D0FC3-E819-432C-9794-FB5FE4B6207F}"/>
              </a:ext>
            </a:extLst>
          </p:cNvPr>
          <p:cNvCxnSpPr/>
          <p:nvPr/>
        </p:nvCxnSpPr>
        <p:spPr>
          <a:xfrm flipH="1">
            <a:off x="2667719" y="3564865"/>
            <a:ext cx="2156" cy="50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2DD752-E613-488E-8069-DF0054553DCD}"/>
              </a:ext>
            </a:extLst>
          </p:cNvPr>
          <p:cNvCxnSpPr>
            <a:cxnSpLocks/>
          </p:cNvCxnSpPr>
          <p:nvPr/>
        </p:nvCxnSpPr>
        <p:spPr>
          <a:xfrm>
            <a:off x="3607997" y="3068846"/>
            <a:ext cx="8627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7B4CC3-984C-4E06-A65D-5DFA35F3012D}"/>
              </a:ext>
            </a:extLst>
          </p:cNvPr>
          <p:cNvCxnSpPr>
            <a:cxnSpLocks/>
          </p:cNvCxnSpPr>
          <p:nvPr/>
        </p:nvCxnSpPr>
        <p:spPr>
          <a:xfrm flipH="1">
            <a:off x="5514436" y="3068846"/>
            <a:ext cx="2156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DE2D5C-F76A-453C-93C5-8747C65FC75E}"/>
              </a:ext>
            </a:extLst>
          </p:cNvPr>
          <p:cNvCxnSpPr>
            <a:cxnSpLocks/>
          </p:cNvCxnSpPr>
          <p:nvPr/>
        </p:nvCxnSpPr>
        <p:spPr>
          <a:xfrm flipH="1">
            <a:off x="6474124" y="3068845"/>
            <a:ext cx="2156" cy="101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2D6320-AC62-46FB-8C20-F15F72185B33}"/>
              </a:ext>
            </a:extLst>
          </p:cNvPr>
          <p:cNvCxnSpPr>
            <a:cxnSpLocks/>
          </p:cNvCxnSpPr>
          <p:nvPr/>
        </p:nvCxnSpPr>
        <p:spPr>
          <a:xfrm flipH="1">
            <a:off x="7433812" y="3068845"/>
            <a:ext cx="2156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AA62BA2-CD6B-48D4-9882-EFEB9A036493}"/>
              </a:ext>
            </a:extLst>
          </p:cNvPr>
          <p:cNvSpPr/>
          <p:nvPr/>
        </p:nvSpPr>
        <p:spPr>
          <a:xfrm>
            <a:off x="4891177" y="675017"/>
            <a:ext cx="1270239" cy="24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8472600" y="4700880"/>
            <a:ext cx="54828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97" name="bbb doublebar no GDP.png"/>
          <p:cNvPicPr/>
          <p:nvPr/>
        </p:nvPicPr>
        <p:blipFill>
          <a:blip r:embed="rId2"/>
          <a:stretch/>
        </p:blipFill>
        <p:spPr>
          <a:xfrm>
            <a:off x="1519248" y="285083"/>
            <a:ext cx="6568814" cy="4562011"/>
          </a:xfrm>
          <a:prstGeom prst="rect">
            <a:avLst/>
          </a:prstGeom>
          <a:ln w="126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9BD7B-0B68-41AB-8329-EEB56FA1FAC4}"/>
              </a:ext>
            </a:extLst>
          </p:cNvPr>
          <p:cNvSpPr txBox="1"/>
          <p:nvPr/>
        </p:nvSpPr>
        <p:spPr>
          <a:xfrm>
            <a:off x="2553419" y="3286663"/>
            <a:ext cx="748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DAAA9-59EE-4AFF-A586-EEE049AE332B}"/>
              </a:ext>
            </a:extLst>
          </p:cNvPr>
          <p:cNvSpPr txBox="1"/>
          <p:nvPr/>
        </p:nvSpPr>
        <p:spPr>
          <a:xfrm>
            <a:off x="4968815" y="3286663"/>
            <a:ext cx="12120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3.89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ADC-635B-4F94-B25C-FFA85C227CEC}"/>
              </a:ext>
            </a:extLst>
          </p:cNvPr>
          <p:cNvSpPr txBox="1"/>
          <p:nvPr/>
        </p:nvSpPr>
        <p:spPr>
          <a:xfrm>
            <a:off x="5799108" y="2111315"/>
            <a:ext cx="748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2.11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612880" y="2034000"/>
            <a:ext cx="3917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 dirty="0">
                <a:solidFill>
                  <a:srgbClr val="00BF5B"/>
                </a:solidFill>
                <a:latin typeface="Garamond"/>
                <a:ea typeface="SimHei"/>
              </a:rPr>
              <a:t>Conclusion</a:t>
            </a:r>
            <a:endParaRPr lang="en-GB" sz="54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13156" y="1152000"/>
            <a:ext cx="8184240" cy="3299479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1. </a:t>
            </a:r>
            <a:r>
              <a:rPr lang="en-GB" sz="2400" spc="-1" dirty="0">
                <a:latin typeface="Garamond"/>
                <a:ea typeface="Arial"/>
              </a:rPr>
              <a:t>In general, features</a:t>
            </a:r>
            <a:r>
              <a:rPr lang="en-GB" sz="2400" b="0" strike="noStrike" spc="-1" dirty="0">
                <a:latin typeface="Garamond"/>
                <a:ea typeface="Arial"/>
              </a:rPr>
              <a:t> that affected life exp. most were GPD, Adult Mortality</a:t>
            </a:r>
            <a:r>
              <a:rPr lang="en-GB" sz="2400" spc="-1" dirty="0">
                <a:latin typeface="Garamond"/>
                <a:ea typeface="Arial"/>
              </a:rPr>
              <a:t>,</a:t>
            </a:r>
            <a:r>
              <a:rPr lang="en-GB" sz="2400" b="0" strike="noStrike" spc="-1" dirty="0">
                <a:latin typeface="Garamond"/>
                <a:ea typeface="Arial"/>
              </a:rPr>
              <a:t> HIV</a:t>
            </a:r>
            <a:r>
              <a:rPr lang="en-GB" sz="2400" spc="-1" dirty="0">
                <a:latin typeface="Garamond"/>
                <a:ea typeface="Arial"/>
              </a:rPr>
              <a:t>, </a:t>
            </a:r>
            <a:r>
              <a:rPr lang="en-GB" sz="2400" b="0" strike="noStrike" spc="-1" dirty="0" err="1">
                <a:latin typeface="Garamond"/>
                <a:ea typeface="Arial"/>
              </a:rPr>
              <a:t>Hepitatis</a:t>
            </a:r>
            <a:r>
              <a:rPr lang="en-GB" sz="2400" b="0" strike="noStrike" spc="-1" dirty="0">
                <a:latin typeface="Garamond"/>
                <a:ea typeface="Arial"/>
              </a:rPr>
              <a:t> B</a:t>
            </a:r>
            <a:r>
              <a:rPr lang="en-GB" sz="2400" spc="-1" dirty="0">
                <a:latin typeface="Garamond"/>
                <a:ea typeface="Arial"/>
              </a:rPr>
              <a:t> 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2. </a:t>
            </a:r>
            <a:r>
              <a:rPr lang="en-GB" sz="2400" spc="-1" dirty="0">
                <a:latin typeface="Garamond"/>
                <a:ea typeface="Arial"/>
              </a:rPr>
              <a:t>Countries</a:t>
            </a:r>
            <a:r>
              <a:rPr lang="en-GB" sz="2400" b="0" strike="noStrike" spc="-1" dirty="0">
                <a:latin typeface="Garamond"/>
                <a:ea typeface="Arial"/>
              </a:rPr>
              <a:t> that want to rapidly increase their life expectancy</a:t>
            </a:r>
            <a:r>
              <a:rPr lang="en-GB" sz="2400" spc="-1" dirty="0">
                <a:latin typeface="Garamond"/>
                <a:ea typeface="Arial"/>
              </a:rPr>
              <a:t> should focus on: HIV</a:t>
            </a:r>
            <a:r>
              <a:rPr lang="en-GB" sz="2400" b="0" strike="noStrike" spc="-1" dirty="0">
                <a:latin typeface="Garamond"/>
                <a:ea typeface="Arial"/>
              </a:rPr>
              <a:t>, income</a:t>
            </a:r>
            <a:r>
              <a:rPr lang="en-GB" sz="2400" spc="-1" dirty="0">
                <a:latin typeface="Garamond"/>
                <a:ea typeface="Arial"/>
              </a:rPr>
              <a:t> composition index</a:t>
            </a:r>
            <a:r>
              <a:rPr lang="en-GB" sz="2400" b="0" strike="noStrike" spc="-1" dirty="0">
                <a:latin typeface="Garamond"/>
                <a:ea typeface="Arial"/>
              </a:rPr>
              <a:t> and adult mortality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 marL="127000">
              <a:lnSpc>
                <a:spcPct val="115000"/>
              </a:lnSpc>
              <a:spcBef>
                <a:spcPts val="1599"/>
              </a:spcBef>
            </a:pPr>
            <a:r>
              <a:rPr lang="en-GB" sz="2400" b="0" strike="noStrike" spc="-1" dirty="0">
                <a:latin typeface="Garamond"/>
                <a:ea typeface="Arial"/>
              </a:rPr>
              <a:t>3. More research </a:t>
            </a:r>
            <a:r>
              <a:rPr lang="en-GB" sz="2400" spc="-1" dirty="0">
                <a:latin typeface="Garamond"/>
                <a:ea typeface="Arial"/>
              </a:rPr>
              <a:t>about underlying</a:t>
            </a:r>
            <a:r>
              <a:rPr lang="en-GB" sz="2400" b="0" strike="noStrike" spc="-1" dirty="0">
                <a:latin typeface="Garamond"/>
                <a:ea typeface="Arial"/>
              </a:rPr>
              <a:t> relations between the features, especially for GDP per </a:t>
            </a:r>
            <a:r>
              <a:rPr lang="en-GB" sz="2400" spc="-1" dirty="0">
                <a:latin typeface="Garamond"/>
                <a:ea typeface="Arial"/>
              </a:rPr>
              <a:t>capita vs others</a:t>
            </a: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GB" sz="2400" b="0" strike="noStrike" spc="-1" dirty="0">
              <a:latin typeface="Garamond"/>
              <a:cs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570240" y="295560"/>
            <a:ext cx="2669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 dirty="0">
                <a:solidFill>
                  <a:srgbClr val="00B050"/>
                </a:solidFill>
                <a:latin typeface="Garamond"/>
                <a:ea typeface="Arial"/>
              </a:rPr>
              <a:t>Conclusion</a:t>
            </a:r>
            <a:endParaRPr lang="en-GB" sz="3600" b="0" strike="noStrike" spc="-1" dirty="0">
              <a:latin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图片 3"/>
          <p:cNvPicPr/>
          <p:nvPr/>
        </p:nvPicPr>
        <p:blipFill>
          <a:blip r:embed="rId2"/>
          <a:stretch/>
        </p:blipFill>
        <p:spPr>
          <a:xfrm>
            <a:off x="0" y="-2124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2447640" y="2034000"/>
            <a:ext cx="42483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A933"/>
                </a:solidFill>
                <a:latin typeface="Arial"/>
                <a:ea typeface="SimHei"/>
              </a:rPr>
              <a:t>THANK YOU</a:t>
            </a:r>
            <a:endParaRPr lang="en-GB" sz="5400" b="0" strike="noStrike" spc="-1">
              <a:solidFill>
                <a:srgbClr val="00A933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479320" y="2034000"/>
            <a:ext cx="41846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Introduction</a:t>
            </a:r>
            <a:endParaRPr lang="en-GB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/>
          <p:cNvPicPr/>
          <p:nvPr/>
        </p:nvPicPr>
        <p:blipFill>
          <a:blip r:embed="rId2"/>
          <a:stretch/>
        </p:blipFill>
        <p:spPr>
          <a:xfrm>
            <a:off x="4680000" y="2232000"/>
            <a:ext cx="4181040" cy="244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216000" y="330480"/>
            <a:ext cx="300276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Introduction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16000" y="1451520"/>
            <a:ext cx="7127640" cy="337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Garamond"/>
                <a:ea typeface="Arial"/>
              </a:rPr>
              <a:t>Life Expectancy:</a:t>
            </a: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 The average period that a person may expect to live.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9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Problem: affected by too many variables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Harder to analyse for individuals, more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pc="-1">
              <a:latin typeface="Arial"/>
              <a:cs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predictable for groups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15900" indent="-21526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Selecting variables that apply in general is</a:t>
            </a:r>
            <a:r>
              <a:rPr lang="en-GB" spc="-1" dirty="0">
                <a:solidFill>
                  <a:srgbClr val="000000"/>
                </a:solidFill>
                <a:latin typeface="Garamond"/>
                <a:ea typeface="Arial"/>
              </a:rPr>
              <a:t> </a:t>
            </a:r>
            <a:endParaRPr lang="en-GB" sz="1800" b="0" strike="noStrike" spc="-1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GB" sz="1800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the key</a:t>
            </a:r>
            <a:endParaRPr lang="en-GB" sz="1800" b="0" strike="noStrike" spc="-1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40560"/>
            <a:ext cx="2025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Dataset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03" name="Picture 5"/>
          <p:cNvPicPr/>
          <p:nvPr/>
        </p:nvPicPr>
        <p:blipFill>
          <a:blip r:embed="rId2"/>
          <a:stretch/>
        </p:blipFill>
        <p:spPr>
          <a:xfrm>
            <a:off x="5760000" y="227160"/>
            <a:ext cx="2742480" cy="2508480"/>
          </a:xfrm>
          <a:prstGeom prst="rect">
            <a:avLst/>
          </a:prstGeom>
          <a:ln>
            <a:noFill/>
          </a:ln>
        </p:spPr>
      </p:pic>
      <p:pic>
        <p:nvPicPr>
          <p:cNvPr id="304" name="图片 338"/>
          <p:cNvPicPr/>
          <p:nvPr/>
        </p:nvPicPr>
        <p:blipFill>
          <a:blip r:embed="rId3"/>
          <a:stretch/>
        </p:blipFill>
        <p:spPr>
          <a:xfrm>
            <a:off x="6120000" y="2808000"/>
            <a:ext cx="2379960" cy="204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360360" y="1318680"/>
            <a:ext cx="5255640" cy="343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Dataset taken from kaggle.com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Generated from the World Health Organization website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193 countries, 21 Features, between 2000 – 2015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Features: Economical, Physical, Diseases etc.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Garamond"/>
                <a:ea typeface="Arial"/>
              </a:rPr>
              <a:t>Some incomplete points, required more cleaning than normal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图片 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085760" y="2034000"/>
            <a:ext cx="36129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00BF5B"/>
                </a:solidFill>
                <a:latin typeface="Arial"/>
                <a:ea typeface="SimHei"/>
              </a:rPr>
              <a:t>Motivation</a:t>
            </a:r>
            <a:endParaRPr lang="en-GB" sz="5400" b="0" strike="noStrike" spc="-1">
              <a:latin typeface="Arial"/>
            </a:endParaRPr>
          </a:p>
        </p:txBody>
      </p:sp>
      <p:pic>
        <p:nvPicPr>
          <p:cNvPr id="309" name="图片 7"/>
          <p:cNvPicPr/>
          <p:nvPr/>
        </p:nvPicPr>
        <p:blipFill>
          <a:blip r:embed="rId3"/>
          <a:stretch/>
        </p:blipFill>
        <p:spPr>
          <a:xfrm>
            <a:off x="5657760" y="0"/>
            <a:ext cx="348588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204480" y="410400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  <a:ea typeface="Arial"/>
              </a:rPr>
              <a:t> in years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312" name="图片 342"/>
          <p:cNvPicPr/>
          <p:nvPr/>
        </p:nvPicPr>
        <p:blipFill>
          <a:blip r:embed="rId3"/>
          <a:stretch/>
        </p:blipFill>
        <p:spPr>
          <a:xfrm>
            <a:off x="1212480" y="360000"/>
            <a:ext cx="7931160" cy="4773240"/>
          </a:xfrm>
          <a:prstGeom prst="rect">
            <a:avLst/>
          </a:prstGeom>
          <a:ln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3240000" y="147240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  <a:ea typeface="Arial"/>
              </a:rPr>
              <a:t>Life Expectancy in the year 2000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7"/>
          <p:cNvPicPr/>
          <p:nvPr/>
        </p:nvPicPr>
        <p:blipFill>
          <a:blip r:embed="rId2"/>
          <a:stretch/>
        </p:blipFill>
        <p:spPr>
          <a:xfrm>
            <a:off x="490680" y="1302840"/>
            <a:ext cx="711000" cy="2806560"/>
          </a:xfrm>
          <a:prstGeom prst="rect">
            <a:avLst/>
          </a:prstGeom>
          <a:ln>
            <a:noFill/>
          </a:ln>
        </p:spPr>
      </p:pic>
      <p:pic>
        <p:nvPicPr>
          <p:cNvPr id="315" name="图片 345"/>
          <p:cNvPicPr/>
          <p:nvPr/>
        </p:nvPicPr>
        <p:blipFill>
          <a:blip r:embed="rId3"/>
          <a:stretch/>
        </p:blipFill>
        <p:spPr>
          <a:xfrm>
            <a:off x="1224000" y="309960"/>
            <a:ext cx="7415640" cy="471564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204480" y="4106160"/>
            <a:ext cx="1151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  <a:ea typeface="Arial"/>
              </a:rPr>
              <a:t> in years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240000" y="144000"/>
            <a:ext cx="3527640" cy="2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2A6099"/>
                </a:solidFill>
                <a:latin typeface="Garamond"/>
                <a:ea typeface="Arial"/>
              </a:rPr>
              <a:t>Life Expectancy in the year 2015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0880" y="288000"/>
            <a:ext cx="256680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00B050"/>
                </a:solidFill>
                <a:latin typeface="Arial"/>
                <a:ea typeface="Arial"/>
              </a:rPr>
              <a:t>Motivation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319" name="图片 349"/>
          <p:cNvPicPr/>
          <p:nvPr/>
        </p:nvPicPr>
        <p:blipFill>
          <a:blip r:embed="rId2"/>
          <a:stretch/>
        </p:blipFill>
        <p:spPr>
          <a:xfrm>
            <a:off x="5760360" y="216360"/>
            <a:ext cx="2832480" cy="471096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84960" y="1453680"/>
            <a:ext cx="562716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Big difference between the countries</a:t>
            </a:r>
            <a:endParaRPr lang="en-GB" b="0" strike="noStrike" spc="-1" dirty="0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144000" y="1944000"/>
            <a:ext cx="5198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What features play a major role in this difference?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14840" y="2016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200880" y="3344400"/>
            <a:ext cx="519876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we keep it up?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1800" b="0" strike="noStrike" spc="-1">
                <a:solidFill>
                  <a:srgbClr val="000000"/>
                </a:solidFill>
                <a:latin typeface="Garamond"/>
                <a:ea typeface="Arial"/>
              </a:rPr>
              <a:t>How can the lower life exp. countries do better?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16000" y="4248000"/>
            <a:ext cx="7763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114840" y="2808000"/>
            <a:ext cx="550080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b="0" strike="noStrike" spc="-1" dirty="0">
                <a:solidFill>
                  <a:srgbClr val="000000"/>
                </a:solidFill>
                <a:latin typeface="Garamond"/>
                <a:ea typeface="Arial"/>
              </a:rPr>
              <a:t>Overall increasing life expectancy from 2000 to 2015</a:t>
            </a:r>
            <a:endParaRPr lang="en-GB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393</Words>
  <Application>Microsoft Office PowerPoint</Application>
  <PresentationFormat>On-screen Show (16:9)</PresentationFormat>
  <Paragraphs>105</Paragraphs>
  <Slides>27</Slides>
  <Notes>0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subject/>
  <dc:creator/>
  <dc:description/>
  <cp:lastModifiedBy/>
  <cp:revision>526</cp:revision>
  <dcterms:modified xsi:type="dcterms:W3CDTF">2018-12-07T22:04:24Z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全屏显示(16:9)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